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>
                <a:solidFill>
                  <a:schemeClr val="tx1"/>
                </a:solidFill>
              </a:rPr>
              <a:t>9</a:t>
            </a:r>
            <a:r>
              <a:rPr lang="en-US" dirty="0" smtClean="0">
                <a:solidFill>
                  <a:schemeClr val="tx1"/>
                </a:solidFill>
              </a:rPr>
              <a:t>: Questions and Question Words.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Frooge</a:t>
            </a:r>
            <a:r>
              <a:rPr lang="en-US" i="1" dirty="0" smtClean="0">
                <a:solidFill>
                  <a:srgbClr val="FF0000"/>
                </a:solidFill>
              </a:rPr>
              <a:t> un </a:t>
            </a:r>
            <a:r>
              <a:rPr lang="en-US" i="1" dirty="0" err="1" smtClean="0">
                <a:solidFill>
                  <a:srgbClr val="FF0000"/>
                </a:solidFill>
              </a:rPr>
              <a:t>Froogewadde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Frooge</a:t>
            </a:r>
            <a:r>
              <a:rPr lang="en-US" dirty="0" smtClean="0"/>
              <a:t> -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ask or form questions in PD, two methods can be used:</a:t>
            </a:r>
          </a:p>
          <a:p>
            <a:r>
              <a:rPr lang="en-US" dirty="0" smtClean="0"/>
              <a:t>1. Inverted Word Order.</a:t>
            </a:r>
          </a:p>
          <a:p>
            <a:r>
              <a:rPr lang="en-US" dirty="0" smtClean="0"/>
              <a:t>2. Use of a Question Word.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706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Inverted Word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a normal sentence in PD, we use the following equation: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Subject – Verb – Other Stuff.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kaaf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Buch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To turn that sentence into a question, without adding anything new, we use </a:t>
            </a:r>
            <a:r>
              <a:rPr lang="en-US" dirty="0" smtClean="0">
                <a:solidFill>
                  <a:srgbClr val="FF0000"/>
                </a:solidFill>
              </a:rPr>
              <a:t>inverted word order</a:t>
            </a:r>
            <a:r>
              <a:rPr lang="en-US" dirty="0" smtClean="0"/>
              <a:t>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Verb – Subject – Other Stuff?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Kaaf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Buch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559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Froogewadde</a:t>
            </a:r>
            <a:r>
              <a:rPr lang="en-US" dirty="0" smtClean="0"/>
              <a:t> – Question Words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can also be formed by adding a Question Word to the beginning of a question.</a:t>
            </a:r>
          </a:p>
          <a:p>
            <a:r>
              <a:rPr lang="en-US" dirty="0" smtClean="0"/>
              <a:t>When doing this, the word order of the question becomes: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Question Word – Verb – Subject – Other Stuff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6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Froogewadde</a:t>
            </a:r>
            <a:r>
              <a:rPr lang="en-US" dirty="0" smtClean="0"/>
              <a:t> – Question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how / what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schpot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? / </a:t>
            </a:r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bischt</a:t>
            </a:r>
            <a:r>
              <a:rPr lang="en-US" dirty="0" smtClean="0"/>
              <a:t> du?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Wu</a:t>
            </a:r>
            <a:r>
              <a:rPr lang="en-US" dirty="0" smtClean="0"/>
              <a:t> – where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Wu</a:t>
            </a:r>
            <a:r>
              <a:rPr lang="en-US" dirty="0" smtClean="0"/>
              <a:t> </a:t>
            </a:r>
            <a:r>
              <a:rPr lang="en-US" dirty="0" err="1" smtClean="0"/>
              <a:t>wuhnscht</a:t>
            </a:r>
            <a:r>
              <a:rPr lang="en-US" dirty="0" smtClean="0"/>
              <a:t> du?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</a:t>
            </a:r>
            <a:r>
              <a:rPr lang="en-US" dirty="0" smtClean="0"/>
              <a:t> – what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Was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sell?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who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iss</a:t>
            </a:r>
            <a:r>
              <a:rPr lang="en-US" dirty="0" smtClean="0"/>
              <a:t> sell?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viel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how much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viel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drei</a:t>
            </a:r>
            <a:r>
              <a:rPr lang="en-US" dirty="0" smtClean="0"/>
              <a:t> un </a:t>
            </a:r>
            <a:r>
              <a:rPr lang="en-US" dirty="0" err="1" smtClean="0"/>
              <a:t>fimf</a:t>
            </a:r>
            <a:r>
              <a:rPr lang="en-US" dirty="0" smtClean="0"/>
              <a:t>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7247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Turn the following sentences into questions!</a:t>
            </a:r>
          </a:p>
          <a:p>
            <a:r>
              <a:rPr lang="en-US" dirty="0" smtClean="0"/>
              <a:t>Der Bu </a:t>
            </a:r>
            <a:r>
              <a:rPr lang="en-US" dirty="0" err="1" smtClean="0"/>
              <a:t>drinkt</a:t>
            </a:r>
            <a:r>
              <a:rPr lang="en-US" dirty="0" smtClean="0"/>
              <a:t> en Glass </a:t>
            </a:r>
            <a:r>
              <a:rPr lang="en-US" dirty="0" err="1" smtClean="0"/>
              <a:t>Millich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Drinkt</a:t>
            </a:r>
            <a:r>
              <a:rPr lang="en-US" dirty="0" smtClean="0">
                <a:solidFill>
                  <a:srgbClr val="FF0000"/>
                </a:solidFill>
              </a:rPr>
              <a:t> der Bu en Glass </a:t>
            </a:r>
            <a:r>
              <a:rPr lang="en-US" dirty="0" err="1" smtClean="0">
                <a:solidFill>
                  <a:srgbClr val="FF0000"/>
                </a:solidFill>
              </a:rPr>
              <a:t>Millich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Die Susan </a:t>
            </a:r>
            <a:r>
              <a:rPr lang="en-US" dirty="0" err="1" smtClean="0"/>
              <a:t>kummt</a:t>
            </a:r>
            <a:r>
              <a:rPr lang="en-US" dirty="0" smtClean="0"/>
              <a:t> um </a:t>
            </a:r>
            <a:r>
              <a:rPr lang="en-US" dirty="0" err="1" smtClean="0"/>
              <a:t>drei</a:t>
            </a:r>
            <a:r>
              <a:rPr lang="en-US" dirty="0" smtClean="0"/>
              <a:t> </a:t>
            </a:r>
            <a:r>
              <a:rPr lang="en-US" dirty="0" err="1" smtClean="0"/>
              <a:t>Uhr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Kummt</a:t>
            </a:r>
            <a:r>
              <a:rPr lang="en-US" dirty="0" smtClean="0">
                <a:solidFill>
                  <a:srgbClr val="FF0000"/>
                </a:solidFill>
              </a:rPr>
              <a:t> die Susan um </a:t>
            </a:r>
            <a:r>
              <a:rPr lang="en-US" dirty="0" err="1" smtClean="0">
                <a:solidFill>
                  <a:srgbClr val="FF0000"/>
                </a:solidFill>
              </a:rPr>
              <a:t>drei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Uhr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Mir sin </a:t>
            </a:r>
            <a:r>
              <a:rPr lang="en-US" dirty="0" err="1" smtClean="0"/>
              <a:t>daheem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Sin </a:t>
            </a:r>
            <a:r>
              <a:rPr lang="en-US" dirty="0" err="1" smtClean="0">
                <a:solidFill>
                  <a:srgbClr val="FF0000"/>
                </a:solidFill>
              </a:rPr>
              <a:t>mir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daheem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bischt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John </a:t>
            </a:r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Soh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Bischt</a:t>
            </a:r>
            <a:r>
              <a:rPr lang="en-US" dirty="0" smtClean="0">
                <a:solidFill>
                  <a:srgbClr val="FF0000"/>
                </a:solidFill>
              </a:rPr>
              <a:t> du </a:t>
            </a:r>
            <a:r>
              <a:rPr lang="en-US" dirty="0" err="1" smtClean="0">
                <a:solidFill>
                  <a:srgbClr val="FF0000"/>
                </a:solidFill>
              </a:rPr>
              <a:t>dem</a:t>
            </a:r>
            <a:r>
              <a:rPr lang="en-US" dirty="0" smtClean="0">
                <a:solidFill>
                  <a:srgbClr val="FF0000"/>
                </a:solidFill>
              </a:rPr>
              <a:t> John </a:t>
            </a:r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Soh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6225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This time use Question Words!</a:t>
            </a:r>
          </a:p>
          <a:p>
            <a:r>
              <a:rPr lang="en-US" dirty="0" smtClean="0"/>
              <a:t>Der Bu </a:t>
            </a:r>
            <a:r>
              <a:rPr lang="en-US" dirty="0" err="1" smtClean="0"/>
              <a:t>drinkt</a:t>
            </a:r>
            <a:r>
              <a:rPr lang="en-US" dirty="0" smtClean="0"/>
              <a:t> en Glass </a:t>
            </a:r>
            <a:r>
              <a:rPr lang="en-US" dirty="0" err="1" smtClean="0"/>
              <a:t>Millich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 </a:t>
            </a:r>
            <a:r>
              <a:rPr lang="en-US" dirty="0" err="1" smtClean="0">
                <a:solidFill>
                  <a:srgbClr val="FF0000"/>
                </a:solidFill>
              </a:rPr>
              <a:t>drinkt</a:t>
            </a:r>
            <a:r>
              <a:rPr lang="en-US" dirty="0" smtClean="0">
                <a:solidFill>
                  <a:srgbClr val="FF0000"/>
                </a:solidFill>
              </a:rPr>
              <a:t> der Bu?</a:t>
            </a:r>
          </a:p>
          <a:p>
            <a:r>
              <a:rPr lang="en-US" dirty="0" smtClean="0"/>
              <a:t>Die Susan </a:t>
            </a:r>
            <a:r>
              <a:rPr lang="en-US" dirty="0" err="1" smtClean="0"/>
              <a:t>kummt</a:t>
            </a:r>
            <a:r>
              <a:rPr lang="en-US" dirty="0" smtClean="0"/>
              <a:t> um </a:t>
            </a:r>
            <a:r>
              <a:rPr lang="en-US" dirty="0" err="1" smtClean="0"/>
              <a:t>drei</a:t>
            </a:r>
            <a:r>
              <a:rPr lang="en-US" dirty="0" smtClean="0"/>
              <a:t> </a:t>
            </a:r>
            <a:r>
              <a:rPr lang="en-US" dirty="0" err="1" smtClean="0"/>
              <a:t>Uhr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kummt</a:t>
            </a:r>
            <a:r>
              <a:rPr lang="en-US" dirty="0" smtClean="0">
                <a:solidFill>
                  <a:srgbClr val="FF0000"/>
                </a:solidFill>
              </a:rPr>
              <a:t> die Susan?</a:t>
            </a:r>
          </a:p>
          <a:p>
            <a:r>
              <a:rPr lang="en-US" dirty="0" smtClean="0"/>
              <a:t>Mir sin </a:t>
            </a:r>
            <a:r>
              <a:rPr lang="en-US" dirty="0" err="1" smtClean="0"/>
              <a:t>daheem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Wu sin </a:t>
            </a:r>
            <a:r>
              <a:rPr lang="en-US" dirty="0" err="1" smtClean="0">
                <a:solidFill>
                  <a:srgbClr val="FF0000"/>
                </a:solidFill>
              </a:rPr>
              <a:t>mir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bischt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John </a:t>
            </a:r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Soh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bischt</a:t>
            </a:r>
            <a:r>
              <a:rPr lang="en-US" dirty="0" smtClean="0">
                <a:solidFill>
                  <a:srgbClr val="FF0000"/>
                </a:solidFill>
              </a:rPr>
              <a:t> du?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092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331</Words>
  <Application>Microsoft Macintosh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PA Dutch 101</vt:lpstr>
      <vt:lpstr>Frooge - Questions</vt:lpstr>
      <vt:lpstr>Inverted Word Order</vt:lpstr>
      <vt:lpstr>Froogewadde – Question Words </vt:lpstr>
      <vt:lpstr>Froogewadde – Question Words</vt:lpstr>
      <vt:lpstr>Iewing - Practice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43</cp:revision>
  <dcterms:created xsi:type="dcterms:W3CDTF">2012-12-30T17:54:41Z</dcterms:created>
  <dcterms:modified xsi:type="dcterms:W3CDTF">2012-12-31T18:46:46Z</dcterms:modified>
</cp:coreProperties>
</file>