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6: Personal Pronouns.</a:t>
            </a:r>
          </a:p>
          <a:p>
            <a:r>
              <a:rPr lang="en-US" i="1" dirty="0" err="1" smtClean="0">
                <a:solidFill>
                  <a:srgbClr val="FF0000"/>
                </a:solidFill>
              </a:rPr>
              <a:t>Paersehnliche</a:t>
            </a:r>
            <a:r>
              <a:rPr lang="en-US" i="1" dirty="0" smtClean="0">
                <a:solidFill>
                  <a:srgbClr val="FF0000"/>
                </a:solidFill>
              </a:rPr>
              <a:t> Pronouns.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err="1" smtClean="0"/>
              <a:t>Paersehnliche</a:t>
            </a:r>
            <a:r>
              <a:rPr lang="en-US" i="1" dirty="0" smtClean="0"/>
              <a:t> Pronouns </a:t>
            </a:r>
            <a:r>
              <a:rPr lang="en-US" dirty="0" smtClean="0"/>
              <a:t>– </a:t>
            </a:r>
            <a:br>
              <a:rPr lang="en-US" dirty="0" smtClean="0"/>
            </a:br>
            <a:r>
              <a:rPr lang="en-US" dirty="0" smtClean="0"/>
              <a:t>Personal Pronouns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pronoun is a word that takes the place of a noun.</a:t>
            </a:r>
          </a:p>
          <a:p>
            <a:r>
              <a:rPr lang="en-US" dirty="0" smtClean="0"/>
              <a:t>E</a:t>
            </a:r>
            <a:r>
              <a:rPr lang="en-US" dirty="0" smtClean="0"/>
              <a:t>xamples in </a:t>
            </a:r>
            <a:r>
              <a:rPr lang="en-US" dirty="0" smtClean="0"/>
              <a:t>English: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John</a:t>
            </a:r>
            <a:r>
              <a:rPr lang="en-US" dirty="0" smtClean="0"/>
              <a:t> is going home.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He</a:t>
            </a:r>
            <a:r>
              <a:rPr lang="en-US" dirty="0" smtClean="0"/>
              <a:t> is going home.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The book </a:t>
            </a:r>
            <a:r>
              <a:rPr lang="en-US" dirty="0" smtClean="0"/>
              <a:t>is old.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It</a:t>
            </a:r>
            <a:r>
              <a:rPr lang="en-US" dirty="0" smtClean="0"/>
              <a:t> is old.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625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err="1"/>
              <a:t>Paersehnliche</a:t>
            </a:r>
            <a:r>
              <a:rPr lang="en-US" i="1" dirty="0"/>
              <a:t> Pronouns </a:t>
            </a:r>
            <a:r>
              <a:rPr lang="en-US" dirty="0"/>
              <a:t>– </a:t>
            </a:r>
            <a:br>
              <a:rPr lang="en-US" dirty="0"/>
            </a:br>
            <a:r>
              <a:rPr lang="en-US" dirty="0"/>
              <a:t>Personal Pronouns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9120960"/>
              </p:ext>
            </p:extLst>
          </p:nvPr>
        </p:nvGraphicFramePr>
        <p:xfrm>
          <a:off x="485306" y="2046388"/>
          <a:ext cx="8229600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Singular</a:t>
                      </a:r>
                      <a:endParaRPr lang="en-US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Plural</a:t>
                      </a:r>
                      <a:endParaRPr lang="en-US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ich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I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mir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we</a:t>
                      </a:r>
                      <a:endParaRPr lang="en-US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du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you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dihr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you</a:t>
                      </a:r>
                      <a:endParaRPr lang="en-US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er</a:t>
                      </a:r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sie</a:t>
                      </a:r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he, she,</a:t>
                      </a:r>
                      <a:r>
                        <a:rPr lang="en-US" sz="3600" baseline="0" dirty="0" smtClean="0"/>
                        <a:t> it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sie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they</a:t>
                      </a:r>
                      <a:endParaRPr lang="en-US" sz="3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979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err="1"/>
              <a:t>Paersehnliche</a:t>
            </a:r>
            <a:r>
              <a:rPr lang="en-US" i="1" dirty="0"/>
              <a:t> Pronouns </a:t>
            </a:r>
            <a:r>
              <a:rPr lang="en-US" dirty="0"/>
              <a:t>– </a:t>
            </a:r>
            <a:br>
              <a:rPr lang="en-US" dirty="0"/>
            </a:br>
            <a:r>
              <a:rPr lang="en-US" dirty="0"/>
              <a:t>Personal Pronouns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have already been using Personal Pronouns, without even knowing it!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/>
              <a:t> bin </a:t>
            </a:r>
            <a:r>
              <a:rPr lang="en-US" dirty="0" err="1" smtClean="0"/>
              <a:t>zwee</a:t>
            </a:r>
            <a:r>
              <a:rPr lang="en-US" dirty="0" smtClean="0"/>
              <a:t> un </a:t>
            </a:r>
            <a:r>
              <a:rPr lang="en-US" dirty="0" err="1" smtClean="0"/>
              <a:t>dreissich</a:t>
            </a:r>
            <a:r>
              <a:rPr lang="en-US" dirty="0" smtClean="0"/>
              <a:t> </a:t>
            </a:r>
            <a:r>
              <a:rPr lang="en-US" dirty="0" err="1" smtClean="0"/>
              <a:t>Yaahre</a:t>
            </a:r>
            <a:r>
              <a:rPr lang="en-US" dirty="0" smtClean="0"/>
              <a:t> alt.</a:t>
            </a:r>
          </a:p>
          <a:p>
            <a:r>
              <a:rPr lang="en-US" dirty="0" err="1" smtClean="0"/>
              <a:t>Wie</a:t>
            </a:r>
            <a:r>
              <a:rPr lang="en-US" dirty="0" smtClean="0"/>
              <a:t> </a:t>
            </a:r>
            <a:r>
              <a:rPr lang="en-US" dirty="0" err="1" smtClean="0"/>
              <a:t>bischt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du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142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err="1"/>
              <a:t>Paersehnliche</a:t>
            </a:r>
            <a:r>
              <a:rPr lang="en-US" i="1" dirty="0"/>
              <a:t> Pronouns </a:t>
            </a:r>
            <a:r>
              <a:rPr lang="en-US" dirty="0"/>
              <a:t>– </a:t>
            </a:r>
            <a:br>
              <a:rPr lang="en-US" dirty="0"/>
            </a:br>
            <a:r>
              <a:rPr lang="en-US" dirty="0"/>
              <a:t>Personal Pronouns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Use a Personal Pronouns to replace the red words!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Die Mary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zimmlich</a:t>
            </a:r>
            <a:r>
              <a:rPr lang="en-US" dirty="0" smtClean="0"/>
              <a:t> </a:t>
            </a:r>
            <a:r>
              <a:rPr lang="en-US" dirty="0" err="1" smtClean="0"/>
              <a:t>schlecht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Sie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zimmlich</a:t>
            </a:r>
            <a:r>
              <a:rPr lang="en-US" dirty="0" smtClean="0"/>
              <a:t> </a:t>
            </a:r>
            <a:r>
              <a:rPr lang="en-US" dirty="0" err="1" smtClean="0"/>
              <a:t>schlecht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Der Jake un die Sally </a:t>
            </a:r>
            <a:r>
              <a:rPr lang="en-US" dirty="0" smtClean="0"/>
              <a:t>sin alt.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Er</a:t>
            </a:r>
            <a:r>
              <a:rPr lang="en-US" dirty="0" smtClean="0">
                <a:solidFill>
                  <a:srgbClr val="FF0000"/>
                </a:solidFill>
              </a:rPr>
              <a:t> un </a:t>
            </a:r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smtClean="0">
                <a:solidFill>
                  <a:srgbClr val="FF0000"/>
                </a:solidFill>
              </a:rPr>
              <a:t>ie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sin alt. / </a:t>
            </a:r>
            <a:r>
              <a:rPr lang="en-US" dirty="0" err="1" smtClean="0">
                <a:solidFill>
                  <a:srgbClr val="FF0000"/>
                </a:solidFill>
              </a:rPr>
              <a:t>Sie</a:t>
            </a:r>
            <a:r>
              <a:rPr lang="en-US" dirty="0" smtClean="0"/>
              <a:t> sin alt.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Der Billy un </a:t>
            </a:r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kaafe</a:t>
            </a:r>
            <a:r>
              <a:rPr lang="en-US" dirty="0" smtClean="0"/>
              <a:t> en </a:t>
            </a:r>
            <a:r>
              <a:rPr lang="en-US" dirty="0" err="1" smtClean="0"/>
              <a:t>iPad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Mir</a:t>
            </a:r>
            <a:r>
              <a:rPr lang="en-US" dirty="0" smtClean="0"/>
              <a:t> </a:t>
            </a:r>
            <a:r>
              <a:rPr lang="en-US" dirty="0" err="1" smtClean="0"/>
              <a:t>kaafe</a:t>
            </a:r>
            <a:r>
              <a:rPr lang="en-US" dirty="0" smtClean="0"/>
              <a:t> en </a:t>
            </a:r>
            <a:r>
              <a:rPr lang="en-US" dirty="0" err="1" smtClean="0"/>
              <a:t>iPad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975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err="1"/>
              <a:t>Paersehnliche</a:t>
            </a:r>
            <a:r>
              <a:rPr lang="en-US" i="1" dirty="0"/>
              <a:t> Pronouns </a:t>
            </a:r>
            <a:r>
              <a:rPr lang="en-US" dirty="0"/>
              <a:t>– </a:t>
            </a:r>
            <a:br>
              <a:rPr lang="en-US" dirty="0"/>
            </a:br>
            <a:r>
              <a:rPr lang="en-US" dirty="0"/>
              <a:t>Personal Pronouns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important to learn and memorize these personal pronouns.</a:t>
            </a:r>
          </a:p>
          <a:p>
            <a:r>
              <a:rPr lang="en-US" dirty="0" smtClean="0"/>
              <a:t>We will be using them a lot in future videos!</a:t>
            </a:r>
          </a:p>
          <a:p>
            <a:r>
              <a:rPr lang="en-US" dirty="0" smtClean="0"/>
              <a:t>Practice saying them in the order we learned them!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164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214</Words>
  <Application>Microsoft Macintosh PowerPoint</Application>
  <PresentationFormat>On-screen Show (4:3)</PresentationFormat>
  <Paragraphs>44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PA Dutch 101</vt:lpstr>
      <vt:lpstr>Paersehnliche Pronouns –  Personal Pronouns</vt:lpstr>
      <vt:lpstr>Paersehnliche Pronouns –  Personal Pronouns</vt:lpstr>
      <vt:lpstr>Paersehnliche Pronouns –  Personal Pronouns</vt:lpstr>
      <vt:lpstr>Paersehnliche Pronouns –  Personal Pronouns</vt:lpstr>
      <vt:lpstr>Paersehnliche Pronouns –  Personal Pronouns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29</cp:revision>
  <dcterms:created xsi:type="dcterms:W3CDTF">2012-12-30T17:54:41Z</dcterms:created>
  <dcterms:modified xsi:type="dcterms:W3CDTF">2012-12-31T15:47:08Z</dcterms:modified>
</cp:coreProperties>
</file>