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5" r:id="rId5"/>
    <p:sldId id="266" r:id="rId6"/>
    <p:sldId id="267" r:id="rId7"/>
    <p:sldId id="268" r:id="rId8"/>
    <p:sldId id="269" r:id="rId9"/>
    <p:sldId id="264" r:id="rId10"/>
    <p:sldId id="27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5: The Numbers.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die </a:t>
            </a:r>
            <a:r>
              <a:rPr lang="en-US" i="1" dirty="0" err="1" smtClean="0">
                <a:solidFill>
                  <a:srgbClr val="FF0000"/>
                </a:solidFill>
              </a:rPr>
              <a:t>Nummere</a:t>
            </a:r>
            <a:r>
              <a:rPr lang="en-US" i="1" dirty="0" smtClean="0">
                <a:solidFill>
                  <a:srgbClr val="FF0000"/>
                </a:solidFill>
              </a:rPr>
              <a:t>.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Nummere</a:t>
            </a:r>
            <a:r>
              <a:rPr lang="en-US" i="1" dirty="0" smtClean="0"/>
              <a:t> </a:t>
            </a:r>
            <a:r>
              <a:rPr lang="en-US" i="1" dirty="0" err="1" smtClean="0"/>
              <a:t>bis</a:t>
            </a:r>
            <a:r>
              <a:rPr lang="en-US" i="1" dirty="0" smtClean="0"/>
              <a:t> 20 </a:t>
            </a:r>
            <a:r>
              <a:rPr lang="en-US" dirty="0" smtClean="0"/>
              <a:t>– Numbers to 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0 – null      1 – </a:t>
            </a:r>
            <a:r>
              <a:rPr lang="en-US" dirty="0" err="1" smtClean="0"/>
              <a:t>eens</a:t>
            </a:r>
            <a:r>
              <a:rPr lang="en-US" dirty="0" smtClean="0"/>
              <a:t>     2 – </a:t>
            </a:r>
            <a:r>
              <a:rPr lang="en-US" dirty="0" err="1" smtClean="0"/>
              <a:t>zwee</a:t>
            </a:r>
            <a:r>
              <a:rPr lang="en-US" dirty="0" smtClean="0"/>
              <a:t>     3 – </a:t>
            </a:r>
            <a:r>
              <a:rPr lang="en-US" dirty="0" err="1" smtClean="0"/>
              <a:t>drei</a:t>
            </a:r>
            <a:endParaRPr lang="en-US" dirty="0" smtClean="0"/>
          </a:p>
          <a:p>
            <a:r>
              <a:rPr lang="en-US" dirty="0" smtClean="0"/>
              <a:t>4 – </a:t>
            </a:r>
            <a:r>
              <a:rPr lang="en-US" dirty="0" err="1" smtClean="0"/>
              <a:t>vier</a:t>
            </a:r>
            <a:r>
              <a:rPr lang="en-US" dirty="0" smtClean="0"/>
              <a:t>      5 – </a:t>
            </a:r>
            <a:r>
              <a:rPr lang="en-US" dirty="0" err="1" smtClean="0"/>
              <a:t>fimf</a:t>
            </a:r>
            <a:r>
              <a:rPr lang="en-US" dirty="0" smtClean="0"/>
              <a:t>      6 – sex        7 – </a:t>
            </a:r>
            <a:r>
              <a:rPr lang="en-US" dirty="0" err="1" smtClean="0"/>
              <a:t>siwwe</a:t>
            </a:r>
            <a:endParaRPr lang="en-US" dirty="0" smtClean="0"/>
          </a:p>
          <a:p>
            <a:r>
              <a:rPr lang="en-US" dirty="0" smtClean="0"/>
              <a:t>8 – </a:t>
            </a:r>
            <a:r>
              <a:rPr lang="en-US" dirty="0" err="1" smtClean="0"/>
              <a:t>acht</a:t>
            </a:r>
            <a:r>
              <a:rPr lang="en-US" dirty="0" smtClean="0"/>
              <a:t>     9 – nein    10 – </a:t>
            </a:r>
            <a:r>
              <a:rPr lang="en-US" dirty="0" err="1" smtClean="0"/>
              <a:t>zehe</a:t>
            </a:r>
            <a:r>
              <a:rPr lang="en-US" dirty="0" smtClean="0"/>
              <a:t>    11 – elf</a:t>
            </a:r>
          </a:p>
          <a:p>
            <a:r>
              <a:rPr lang="en-US" dirty="0" smtClean="0"/>
              <a:t>12 – </a:t>
            </a:r>
            <a:r>
              <a:rPr lang="en-US" dirty="0" err="1" smtClean="0"/>
              <a:t>zwelf</a:t>
            </a:r>
            <a:r>
              <a:rPr lang="en-US" dirty="0" smtClean="0"/>
              <a:t>       13 – </a:t>
            </a:r>
            <a:r>
              <a:rPr lang="en-US" dirty="0" err="1" smtClean="0"/>
              <a:t>dreizeh</a:t>
            </a:r>
            <a:r>
              <a:rPr lang="en-US" dirty="0" smtClean="0"/>
              <a:t>      14 – </a:t>
            </a:r>
            <a:r>
              <a:rPr lang="en-US" dirty="0" err="1" smtClean="0"/>
              <a:t>vatzeh</a:t>
            </a:r>
            <a:endParaRPr lang="en-US" dirty="0" smtClean="0"/>
          </a:p>
          <a:p>
            <a:r>
              <a:rPr lang="en-US" dirty="0" smtClean="0"/>
              <a:t>15 – </a:t>
            </a:r>
            <a:r>
              <a:rPr lang="en-US" dirty="0" err="1" smtClean="0"/>
              <a:t>fuffzeh</a:t>
            </a:r>
            <a:r>
              <a:rPr lang="en-US" dirty="0" smtClean="0"/>
              <a:t>    16 – </a:t>
            </a:r>
            <a:r>
              <a:rPr lang="en-US" dirty="0" err="1" smtClean="0"/>
              <a:t>sechzeh</a:t>
            </a:r>
            <a:r>
              <a:rPr lang="en-US" dirty="0" smtClean="0"/>
              <a:t>     17 – </a:t>
            </a:r>
            <a:r>
              <a:rPr lang="en-US" dirty="0" err="1" smtClean="0"/>
              <a:t>siwwezeh</a:t>
            </a:r>
            <a:endParaRPr lang="en-US" dirty="0" smtClean="0"/>
          </a:p>
          <a:p>
            <a:r>
              <a:rPr lang="en-US" dirty="0" smtClean="0"/>
              <a:t>18 – </a:t>
            </a:r>
            <a:r>
              <a:rPr lang="en-US" dirty="0" err="1" smtClean="0"/>
              <a:t>achtzeh</a:t>
            </a:r>
            <a:r>
              <a:rPr lang="en-US" dirty="0" smtClean="0"/>
              <a:t>  19 – </a:t>
            </a:r>
            <a:r>
              <a:rPr lang="en-US" dirty="0" err="1" smtClean="0"/>
              <a:t>neinzeh</a:t>
            </a:r>
            <a:r>
              <a:rPr lang="en-US" dirty="0" smtClean="0"/>
              <a:t>      20 - </a:t>
            </a:r>
            <a:r>
              <a:rPr lang="en-US" dirty="0" err="1" smtClean="0"/>
              <a:t>zwansich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582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i="1" dirty="0" smtClean="0"/>
              <a:t> </a:t>
            </a:r>
            <a:r>
              <a:rPr lang="en-US" dirty="0" smtClean="0"/>
              <a:t>–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Was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die </a:t>
            </a:r>
            <a:r>
              <a:rPr lang="en-US" dirty="0" err="1" smtClean="0">
                <a:solidFill>
                  <a:srgbClr val="FF0000"/>
                </a:solidFill>
              </a:rPr>
              <a:t>Fonnummer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r>
              <a:rPr lang="en-US" dirty="0" smtClean="0"/>
              <a:t>8 9 3 – 4 6 2 1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Was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die Zip Code?</a:t>
            </a:r>
          </a:p>
          <a:p>
            <a:r>
              <a:rPr lang="en-US" dirty="0" smtClean="0"/>
              <a:t>1 6 7 5 0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Saag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selle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Nummere</a:t>
            </a:r>
            <a:r>
              <a:rPr lang="en-US" dirty="0" smtClean="0">
                <a:solidFill>
                  <a:srgbClr val="FF0000"/>
                </a:solidFill>
              </a:rPr>
              <a:t>!</a:t>
            </a:r>
          </a:p>
          <a:p>
            <a:r>
              <a:rPr lang="en-US" dirty="0" smtClean="0"/>
              <a:t>17  11  15  20  12  14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682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Wie</a:t>
            </a:r>
            <a:r>
              <a:rPr lang="en-US" i="1" dirty="0" smtClean="0"/>
              <a:t> </a:t>
            </a:r>
            <a:r>
              <a:rPr lang="en-US" i="1" dirty="0" err="1" smtClean="0"/>
              <a:t>viel</a:t>
            </a:r>
            <a:r>
              <a:rPr lang="en-US" i="1" dirty="0" smtClean="0"/>
              <a:t> </a:t>
            </a:r>
            <a:r>
              <a:rPr lang="en-US" i="1" dirty="0" err="1" smtClean="0"/>
              <a:t>iss</a:t>
            </a:r>
            <a:r>
              <a:rPr lang="en-US" i="1" dirty="0" smtClean="0"/>
              <a:t>? </a:t>
            </a:r>
            <a:r>
              <a:rPr lang="en-US" dirty="0" smtClean="0"/>
              <a:t>– How much 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Wie</a:t>
            </a:r>
            <a:r>
              <a:rPr lang="en-US" dirty="0" smtClean="0"/>
              <a:t> </a:t>
            </a:r>
            <a:r>
              <a:rPr lang="en-US" dirty="0" err="1" smtClean="0"/>
              <a:t>viel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5 + 12?</a:t>
            </a:r>
          </a:p>
          <a:p>
            <a:r>
              <a:rPr lang="en-US" dirty="0" err="1" smtClean="0"/>
              <a:t>Fimf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un</a:t>
            </a:r>
            <a:r>
              <a:rPr lang="en-US" dirty="0" smtClean="0"/>
              <a:t> </a:t>
            </a:r>
            <a:r>
              <a:rPr lang="en-US" dirty="0" err="1" smtClean="0"/>
              <a:t>zwelf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err="1" smtClean="0"/>
              <a:t>siwwezeh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Wie</a:t>
            </a:r>
            <a:r>
              <a:rPr lang="en-US" dirty="0" smtClean="0"/>
              <a:t> </a:t>
            </a:r>
            <a:r>
              <a:rPr lang="en-US" dirty="0" err="1" smtClean="0"/>
              <a:t>viel</a:t>
            </a:r>
            <a:r>
              <a:rPr lang="en-US" dirty="0" smtClean="0"/>
              <a:t> 19 – 6?</a:t>
            </a:r>
          </a:p>
          <a:p>
            <a:r>
              <a:rPr lang="en-US" dirty="0" err="1" smtClean="0"/>
              <a:t>Neinzeh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un</a:t>
            </a:r>
            <a:r>
              <a:rPr lang="en-US" dirty="0" smtClean="0"/>
              <a:t> sex </a:t>
            </a:r>
            <a:r>
              <a:rPr lang="en-US" dirty="0" err="1" smtClean="0">
                <a:solidFill>
                  <a:srgbClr val="FF0000"/>
                </a:solidFill>
              </a:rPr>
              <a:t>wennicher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losst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dreizeh</a:t>
            </a:r>
            <a:r>
              <a:rPr lang="en-US" dirty="0" smtClean="0"/>
              <a:t>.</a:t>
            </a:r>
          </a:p>
          <a:p>
            <a:r>
              <a:rPr lang="en-US" dirty="0" smtClean="0"/>
              <a:t>11 + 5 =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Elf un </a:t>
            </a:r>
            <a:r>
              <a:rPr lang="en-US" dirty="0" err="1" smtClean="0">
                <a:solidFill>
                  <a:srgbClr val="FF0000"/>
                </a:solidFill>
              </a:rPr>
              <a:t>fimf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sechzeh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 smtClean="0"/>
              <a:t>18 – 7 =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Achtzeh</a:t>
            </a:r>
            <a:r>
              <a:rPr lang="en-US" dirty="0" smtClean="0">
                <a:solidFill>
                  <a:srgbClr val="FF0000"/>
                </a:solidFill>
              </a:rPr>
              <a:t> un </a:t>
            </a:r>
            <a:r>
              <a:rPr lang="en-US" dirty="0" err="1" smtClean="0">
                <a:solidFill>
                  <a:srgbClr val="FF0000"/>
                </a:solidFill>
              </a:rPr>
              <a:t>siwwe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wennicher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losst</a:t>
            </a:r>
            <a:r>
              <a:rPr lang="en-US" dirty="0" smtClean="0">
                <a:solidFill>
                  <a:srgbClr val="FF0000"/>
                </a:solidFill>
              </a:rPr>
              <a:t> elf.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695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Nooch</a:t>
            </a:r>
            <a:r>
              <a:rPr lang="en-US" i="1" dirty="0" smtClean="0"/>
              <a:t> 20 </a:t>
            </a:r>
            <a:r>
              <a:rPr lang="en-US" dirty="0" smtClean="0"/>
              <a:t>– After 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PD counts numbers greater than 20 differently than in English.</a:t>
            </a:r>
          </a:p>
          <a:p>
            <a:r>
              <a:rPr lang="en-US" dirty="0" smtClean="0"/>
              <a:t>In English we say 28 = twenty-eight.</a:t>
            </a:r>
          </a:p>
          <a:p>
            <a:r>
              <a:rPr lang="en-US" dirty="0" smtClean="0"/>
              <a:t>In Dutch we say 28 = eight and </a:t>
            </a:r>
            <a:r>
              <a:rPr lang="en-US" dirty="0" smtClean="0"/>
              <a:t>twenty.</a:t>
            </a:r>
            <a:endParaRPr lang="en-US" dirty="0" smtClean="0"/>
          </a:p>
          <a:p>
            <a:r>
              <a:rPr lang="en-US" dirty="0" smtClean="0"/>
              <a:t>Always remember to flip the numbers!</a:t>
            </a:r>
          </a:p>
          <a:p>
            <a:r>
              <a:rPr lang="en-US" dirty="0" smtClean="0"/>
              <a:t>This takes getting used to, but you can do it!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238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Nooch</a:t>
            </a:r>
            <a:r>
              <a:rPr lang="en-US" i="1" dirty="0" smtClean="0"/>
              <a:t> 20 </a:t>
            </a:r>
            <a:r>
              <a:rPr lang="en-US" dirty="0" smtClean="0"/>
              <a:t>– After 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20 – </a:t>
            </a:r>
            <a:r>
              <a:rPr lang="en-US" dirty="0" err="1" smtClean="0">
                <a:solidFill>
                  <a:srgbClr val="FF0000"/>
                </a:solidFill>
              </a:rPr>
              <a:t>zwansich</a:t>
            </a:r>
            <a:r>
              <a:rPr lang="en-US" dirty="0" smtClean="0"/>
              <a:t>   30 – </a:t>
            </a:r>
            <a:r>
              <a:rPr lang="en-US" dirty="0" err="1" smtClean="0">
                <a:solidFill>
                  <a:srgbClr val="FF0000"/>
                </a:solidFill>
              </a:rPr>
              <a:t>dreissich</a:t>
            </a:r>
            <a:r>
              <a:rPr lang="en-US" dirty="0" smtClean="0"/>
              <a:t>    40 – </a:t>
            </a:r>
            <a:r>
              <a:rPr lang="en-US" dirty="0" err="1" smtClean="0">
                <a:solidFill>
                  <a:srgbClr val="FF0000"/>
                </a:solidFill>
              </a:rPr>
              <a:t>vatzich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50 – </a:t>
            </a:r>
            <a:r>
              <a:rPr lang="en-US" dirty="0" err="1" smtClean="0">
                <a:solidFill>
                  <a:srgbClr val="FF0000"/>
                </a:solidFill>
              </a:rPr>
              <a:t>fuffzich</a:t>
            </a:r>
            <a:r>
              <a:rPr lang="en-US" dirty="0" smtClean="0"/>
              <a:t>      60 – </a:t>
            </a:r>
            <a:r>
              <a:rPr lang="en-US" dirty="0" err="1" smtClean="0">
                <a:solidFill>
                  <a:srgbClr val="FF0000"/>
                </a:solidFill>
              </a:rPr>
              <a:t>sechzich</a:t>
            </a:r>
            <a:r>
              <a:rPr lang="en-US" dirty="0" smtClean="0"/>
              <a:t>     70 – </a:t>
            </a:r>
            <a:r>
              <a:rPr lang="en-US" dirty="0" err="1" smtClean="0">
                <a:solidFill>
                  <a:srgbClr val="FF0000"/>
                </a:solidFill>
              </a:rPr>
              <a:t>siwwezich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80 – </a:t>
            </a:r>
            <a:r>
              <a:rPr lang="en-US" dirty="0" err="1" smtClean="0">
                <a:solidFill>
                  <a:srgbClr val="FF0000"/>
                </a:solidFill>
              </a:rPr>
              <a:t>achtzich</a:t>
            </a:r>
            <a:r>
              <a:rPr lang="en-US" dirty="0" smtClean="0"/>
              <a:t>     90 – </a:t>
            </a:r>
            <a:r>
              <a:rPr lang="en-US" dirty="0" err="1" smtClean="0">
                <a:solidFill>
                  <a:srgbClr val="FF0000"/>
                </a:solidFill>
              </a:rPr>
              <a:t>neinzich</a:t>
            </a:r>
            <a:r>
              <a:rPr lang="en-US" dirty="0" smtClean="0"/>
              <a:t> </a:t>
            </a:r>
          </a:p>
          <a:p>
            <a:r>
              <a:rPr lang="en-US" dirty="0" smtClean="0"/>
              <a:t>100 – </a:t>
            </a:r>
            <a:r>
              <a:rPr lang="en-US" dirty="0" err="1" smtClean="0">
                <a:solidFill>
                  <a:srgbClr val="FF0000"/>
                </a:solidFill>
              </a:rPr>
              <a:t>hunnert</a:t>
            </a:r>
            <a:r>
              <a:rPr lang="en-US" dirty="0" smtClean="0">
                <a:solidFill>
                  <a:srgbClr val="FF0000"/>
                </a:solidFill>
              </a:rPr>
              <a:t> / </a:t>
            </a:r>
            <a:r>
              <a:rPr lang="en-US" dirty="0" err="1" smtClean="0">
                <a:solidFill>
                  <a:srgbClr val="FF0000"/>
                </a:solidFill>
              </a:rPr>
              <a:t>ee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hunnert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1,000 – </a:t>
            </a:r>
            <a:r>
              <a:rPr lang="en-US" dirty="0" err="1" smtClean="0">
                <a:solidFill>
                  <a:srgbClr val="FF0000"/>
                </a:solidFill>
              </a:rPr>
              <a:t>dausend</a:t>
            </a:r>
            <a:r>
              <a:rPr lang="en-US" dirty="0" smtClean="0">
                <a:solidFill>
                  <a:srgbClr val="FF0000"/>
                </a:solidFill>
              </a:rPr>
              <a:t> / </a:t>
            </a:r>
            <a:r>
              <a:rPr lang="en-US" dirty="0" err="1" smtClean="0">
                <a:solidFill>
                  <a:srgbClr val="FF0000"/>
                </a:solidFill>
              </a:rPr>
              <a:t>ee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dausend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702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Nooch</a:t>
            </a:r>
            <a:r>
              <a:rPr lang="en-US" i="1" dirty="0" smtClean="0"/>
              <a:t> 20 </a:t>
            </a:r>
            <a:r>
              <a:rPr lang="en-US" dirty="0" smtClean="0"/>
              <a:t>– After 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Remember the rule: Flip the numbers!</a:t>
            </a:r>
          </a:p>
          <a:p>
            <a:r>
              <a:rPr lang="en-US" dirty="0" smtClean="0"/>
              <a:t>28 = eight and twenty</a:t>
            </a:r>
          </a:p>
          <a:p>
            <a:r>
              <a:rPr lang="en-US" dirty="0" smtClean="0"/>
              <a:t>28 = </a:t>
            </a:r>
            <a:r>
              <a:rPr lang="en-US" dirty="0" err="1" smtClean="0">
                <a:solidFill>
                  <a:srgbClr val="FF0000"/>
                </a:solidFill>
              </a:rPr>
              <a:t>acht</a:t>
            </a:r>
            <a:r>
              <a:rPr lang="en-US" dirty="0" smtClean="0">
                <a:solidFill>
                  <a:srgbClr val="FF0000"/>
                </a:solidFill>
              </a:rPr>
              <a:t> un </a:t>
            </a:r>
            <a:r>
              <a:rPr lang="en-US" dirty="0" err="1" smtClean="0">
                <a:solidFill>
                  <a:srgbClr val="FF0000"/>
                </a:solidFill>
              </a:rPr>
              <a:t>zwansich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46 = </a:t>
            </a:r>
            <a:r>
              <a:rPr lang="en-US" dirty="0" smtClean="0">
                <a:solidFill>
                  <a:srgbClr val="FF0000"/>
                </a:solidFill>
              </a:rPr>
              <a:t>sex un </a:t>
            </a:r>
            <a:r>
              <a:rPr lang="en-US" dirty="0" err="1" smtClean="0">
                <a:solidFill>
                  <a:srgbClr val="FF0000"/>
                </a:solidFill>
              </a:rPr>
              <a:t>vatzich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99 = </a:t>
            </a:r>
            <a:r>
              <a:rPr lang="en-US" dirty="0" smtClean="0">
                <a:solidFill>
                  <a:srgbClr val="FF0000"/>
                </a:solidFill>
              </a:rPr>
              <a:t>nein un </a:t>
            </a:r>
            <a:r>
              <a:rPr lang="en-US" dirty="0" err="1" smtClean="0">
                <a:solidFill>
                  <a:srgbClr val="FF0000"/>
                </a:solidFill>
              </a:rPr>
              <a:t>neinzich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122 = </a:t>
            </a:r>
            <a:r>
              <a:rPr lang="en-US" dirty="0" err="1" smtClean="0">
                <a:solidFill>
                  <a:srgbClr val="FF0000"/>
                </a:solidFill>
              </a:rPr>
              <a:t>ee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hunnert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zwee</a:t>
            </a:r>
            <a:r>
              <a:rPr lang="en-US" dirty="0" smtClean="0">
                <a:solidFill>
                  <a:srgbClr val="FF0000"/>
                </a:solidFill>
              </a:rPr>
              <a:t> un </a:t>
            </a:r>
            <a:r>
              <a:rPr lang="en-US" dirty="0" err="1" smtClean="0">
                <a:solidFill>
                  <a:srgbClr val="FF0000"/>
                </a:solidFill>
              </a:rPr>
              <a:t>zwansich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3,457 = </a:t>
            </a:r>
            <a:r>
              <a:rPr lang="en-US" dirty="0" err="1" smtClean="0">
                <a:solidFill>
                  <a:srgbClr val="FF0000"/>
                </a:solidFill>
              </a:rPr>
              <a:t>drei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dausend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vier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hunnert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siwwe</a:t>
            </a:r>
            <a:r>
              <a:rPr lang="en-US" dirty="0" smtClean="0">
                <a:solidFill>
                  <a:srgbClr val="FF0000"/>
                </a:solidFill>
              </a:rPr>
              <a:t> un     			   </a:t>
            </a:r>
            <a:r>
              <a:rPr lang="en-US" dirty="0" err="1" smtClean="0">
                <a:solidFill>
                  <a:srgbClr val="FF0000"/>
                </a:solidFill>
              </a:rPr>
              <a:t>fuffzich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873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Wie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saagt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selle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Nummere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r>
              <a:rPr lang="en-US" dirty="0" smtClean="0"/>
              <a:t>82</a:t>
            </a:r>
          </a:p>
          <a:p>
            <a:r>
              <a:rPr lang="en-US" dirty="0" err="1">
                <a:solidFill>
                  <a:srgbClr val="FF0000"/>
                </a:solidFill>
              </a:rPr>
              <a:t>z</a:t>
            </a:r>
            <a:r>
              <a:rPr lang="en-US" dirty="0" err="1" smtClean="0">
                <a:solidFill>
                  <a:srgbClr val="FF0000"/>
                </a:solidFill>
              </a:rPr>
              <a:t>wee</a:t>
            </a:r>
            <a:r>
              <a:rPr lang="en-US" dirty="0" smtClean="0">
                <a:solidFill>
                  <a:srgbClr val="FF0000"/>
                </a:solidFill>
              </a:rPr>
              <a:t> un </a:t>
            </a:r>
            <a:r>
              <a:rPr lang="en-US" dirty="0" err="1" smtClean="0">
                <a:solidFill>
                  <a:srgbClr val="FF0000"/>
                </a:solidFill>
              </a:rPr>
              <a:t>achtzich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39</a:t>
            </a:r>
          </a:p>
          <a:p>
            <a:r>
              <a:rPr lang="en-US" dirty="0">
                <a:solidFill>
                  <a:srgbClr val="FF0000"/>
                </a:solidFill>
              </a:rPr>
              <a:t>n</a:t>
            </a:r>
            <a:r>
              <a:rPr lang="en-US" dirty="0" smtClean="0">
                <a:solidFill>
                  <a:srgbClr val="FF0000"/>
                </a:solidFill>
              </a:rPr>
              <a:t>ein un </a:t>
            </a:r>
            <a:r>
              <a:rPr lang="en-US" dirty="0" err="1" smtClean="0">
                <a:solidFill>
                  <a:srgbClr val="FF0000"/>
                </a:solidFill>
              </a:rPr>
              <a:t>dreissich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47</a:t>
            </a:r>
          </a:p>
          <a:p>
            <a:r>
              <a:rPr lang="en-US" dirty="0" err="1">
                <a:solidFill>
                  <a:srgbClr val="FF0000"/>
                </a:solidFill>
              </a:rPr>
              <a:t>s</a:t>
            </a:r>
            <a:r>
              <a:rPr lang="en-US" dirty="0" err="1" smtClean="0">
                <a:solidFill>
                  <a:srgbClr val="FF0000"/>
                </a:solidFill>
              </a:rPr>
              <a:t>iwwe</a:t>
            </a:r>
            <a:r>
              <a:rPr lang="en-US" dirty="0" smtClean="0">
                <a:solidFill>
                  <a:srgbClr val="FF0000"/>
                </a:solidFill>
              </a:rPr>
              <a:t> un </a:t>
            </a:r>
            <a:r>
              <a:rPr lang="en-US" dirty="0" err="1" smtClean="0">
                <a:solidFill>
                  <a:srgbClr val="FF0000"/>
                </a:solidFill>
              </a:rPr>
              <a:t>vatzich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039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err="1" smtClean="0"/>
              <a:t>Wie</a:t>
            </a:r>
            <a:r>
              <a:rPr lang="en-US" i="1" dirty="0" smtClean="0"/>
              <a:t> alt </a:t>
            </a:r>
            <a:r>
              <a:rPr lang="en-US" i="1" dirty="0" err="1" smtClean="0"/>
              <a:t>bischt</a:t>
            </a:r>
            <a:r>
              <a:rPr lang="en-US" i="1" dirty="0" smtClean="0"/>
              <a:t> du? </a:t>
            </a:r>
            <a:r>
              <a:rPr lang="en-US" dirty="0" smtClean="0"/>
              <a:t>– How old are you?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Wie</a:t>
            </a:r>
            <a:r>
              <a:rPr lang="en-US" dirty="0" smtClean="0">
                <a:solidFill>
                  <a:srgbClr val="FF0000"/>
                </a:solidFill>
              </a:rPr>
              <a:t> alt </a:t>
            </a:r>
            <a:r>
              <a:rPr lang="en-US" dirty="0" err="1" smtClean="0">
                <a:solidFill>
                  <a:srgbClr val="FF0000"/>
                </a:solidFill>
              </a:rPr>
              <a:t>bischt</a:t>
            </a:r>
            <a:r>
              <a:rPr lang="en-US" dirty="0" smtClean="0">
                <a:solidFill>
                  <a:srgbClr val="FF0000"/>
                </a:solidFill>
              </a:rPr>
              <a:t> du? </a:t>
            </a:r>
            <a:r>
              <a:rPr lang="en-US" dirty="0" smtClean="0"/>
              <a:t>– How old are you?</a:t>
            </a:r>
          </a:p>
          <a:p>
            <a:r>
              <a:rPr lang="en-US" dirty="0" err="1" smtClean="0"/>
              <a:t>Ich</a:t>
            </a:r>
            <a:r>
              <a:rPr lang="en-US" dirty="0" smtClean="0"/>
              <a:t> bin ______ </a:t>
            </a:r>
            <a:r>
              <a:rPr lang="en-US" dirty="0" err="1" smtClean="0"/>
              <a:t>Yaahre</a:t>
            </a:r>
            <a:r>
              <a:rPr lang="en-US" dirty="0" smtClean="0"/>
              <a:t> alt.</a:t>
            </a:r>
          </a:p>
          <a:p>
            <a:r>
              <a:rPr lang="en-US" dirty="0" err="1" smtClean="0"/>
              <a:t>Ich</a:t>
            </a:r>
            <a:r>
              <a:rPr lang="en-US" dirty="0" smtClean="0"/>
              <a:t> bin </a:t>
            </a:r>
            <a:r>
              <a:rPr lang="en-US" dirty="0" err="1" smtClean="0"/>
              <a:t>zwee</a:t>
            </a:r>
            <a:r>
              <a:rPr lang="en-US" dirty="0" smtClean="0"/>
              <a:t> un </a:t>
            </a:r>
            <a:r>
              <a:rPr lang="en-US" dirty="0" err="1" smtClean="0"/>
              <a:t>dreissich</a:t>
            </a:r>
            <a:r>
              <a:rPr lang="en-US" dirty="0" smtClean="0"/>
              <a:t> </a:t>
            </a:r>
            <a:r>
              <a:rPr lang="en-US" dirty="0" err="1" smtClean="0"/>
              <a:t>Yaahre</a:t>
            </a:r>
            <a:r>
              <a:rPr lang="en-US" dirty="0" smtClean="0"/>
              <a:t> alt.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Wie</a:t>
            </a:r>
            <a:r>
              <a:rPr lang="en-US" dirty="0" smtClean="0">
                <a:solidFill>
                  <a:srgbClr val="FF0000"/>
                </a:solidFill>
              </a:rPr>
              <a:t> alt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___? </a:t>
            </a:r>
            <a:r>
              <a:rPr lang="en-US" dirty="0" smtClean="0"/>
              <a:t>– How old is?</a:t>
            </a:r>
          </a:p>
          <a:p>
            <a:r>
              <a:rPr lang="en-US" dirty="0" err="1" smtClean="0"/>
              <a:t>Wie</a:t>
            </a:r>
            <a:r>
              <a:rPr lang="en-US" dirty="0" smtClean="0"/>
              <a:t> alt </a:t>
            </a:r>
            <a:r>
              <a:rPr lang="en-US" dirty="0" err="1" smtClean="0"/>
              <a:t>iss</a:t>
            </a:r>
            <a:r>
              <a:rPr lang="en-US" dirty="0" smtClean="0"/>
              <a:t> der Robert? (</a:t>
            </a:r>
            <a:r>
              <a:rPr lang="en-US" dirty="0" smtClean="0"/>
              <a:t>1950 </a:t>
            </a:r>
            <a:r>
              <a:rPr lang="en-US" dirty="0" smtClean="0"/>
              <a:t>-2013)</a:t>
            </a:r>
          </a:p>
          <a:p>
            <a:r>
              <a:rPr lang="en-US" dirty="0" smtClean="0"/>
              <a:t>Robert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err="1" smtClean="0"/>
              <a:t>drei</a:t>
            </a:r>
            <a:r>
              <a:rPr lang="en-US" dirty="0" smtClean="0"/>
              <a:t> un </a:t>
            </a:r>
            <a:r>
              <a:rPr lang="en-US" dirty="0" err="1" smtClean="0"/>
              <a:t>sechzich</a:t>
            </a:r>
            <a:r>
              <a:rPr lang="en-US" dirty="0" smtClean="0"/>
              <a:t> </a:t>
            </a:r>
            <a:r>
              <a:rPr lang="en-US" dirty="0" err="1" smtClean="0"/>
              <a:t>Yaahre</a:t>
            </a:r>
            <a:r>
              <a:rPr lang="en-US" dirty="0" smtClean="0"/>
              <a:t> alt.</a:t>
            </a:r>
          </a:p>
        </p:txBody>
      </p:sp>
    </p:spTree>
    <p:extLst>
      <p:ext uri="{BB962C8B-B14F-4D97-AF65-F5344CB8AC3E}">
        <p14:creationId xmlns:p14="http://schemas.microsoft.com/office/powerpoint/2010/main" val="2161450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Wie</a:t>
            </a:r>
            <a:r>
              <a:rPr lang="en-US" dirty="0" smtClean="0"/>
              <a:t> </a:t>
            </a:r>
            <a:r>
              <a:rPr lang="en-US" dirty="0" err="1" smtClean="0"/>
              <a:t>saagt</a:t>
            </a:r>
            <a:r>
              <a:rPr lang="en-US" dirty="0" smtClean="0"/>
              <a:t> </a:t>
            </a:r>
            <a:r>
              <a:rPr lang="en-US" dirty="0" err="1" smtClean="0"/>
              <a:t>mer</a:t>
            </a:r>
            <a:r>
              <a:rPr lang="en-US" dirty="0" smtClean="0"/>
              <a:t> 72?</a:t>
            </a:r>
          </a:p>
          <a:p>
            <a:r>
              <a:rPr lang="en-US" dirty="0" err="1">
                <a:solidFill>
                  <a:srgbClr val="FF0000"/>
                </a:solidFill>
              </a:rPr>
              <a:t>z</a:t>
            </a:r>
            <a:r>
              <a:rPr lang="en-US" dirty="0" err="1" smtClean="0">
                <a:solidFill>
                  <a:srgbClr val="FF0000"/>
                </a:solidFill>
              </a:rPr>
              <a:t>wee</a:t>
            </a:r>
            <a:r>
              <a:rPr lang="en-US" dirty="0" smtClean="0">
                <a:solidFill>
                  <a:srgbClr val="FF0000"/>
                </a:solidFill>
              </a:rPr>
              <a:t> un </a:t>
            </a:r>
            <a:r>
              <a:rPr lang="en-US" dirty="0" err="1" smtClean="0">
                <a:solidFill>
                  <a:srgbClr val="FF0000"/>
                </a:solidFill>
              </a:rPr>
              <a:t>siwwezich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 smtClean="0"/>
              <a:t>Wie</a:t>
            </a:r>
            <a:r>
              <a:rPr lang="en-US" dirty="0" smtClean="0"/>
              <a:t> </a:t>
            </a:r>
            <a:r>
              <a:rPr lang="en-US" dirty="0" err="1" smtClean="0"/>
              <a:t>viel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9 + 14?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Nein un </a:t>
            </a:r>
            <a:r>
              <a:rPr lang="en-US" dirty="0" err="1" smtClean="0">
                <a:solidFill>
                  <a:srgbClr val="FF0000"/>
                </a:solidFill>
              </a:rPr>
              <a:t>vatzeh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drei</a:t>
            </a:r>
            <a:r>
              <a:rPr lang="en-US" dirty="0" smtClean="0">
                <a:solidFill>
                  <a:srgbClr val="FF0000"/>
                </a:solidFill>
              </a:rPr>
              <a:t> un </a:t>
            </a:r>
            <a:r>
              <a:rPr lang="en-US" dirty="0" err="1" smtClean="0">
                <a:solidFill>
                  <a:srgbClr val="FF0000"/>
                </a:solidFill>
              </a:rPr>
              <a:t>zwansich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 err="1" smtClean="0"/>
              <a:t>Wie</a:t>
            </a:r>
            <a:r>
              <a:rPr lang="en-US" dirty="0" smtClean="0"/>
              <a:t> alt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err="1" smtClean="0"/>
              <a:t>Amerikaa</a:t>
            </a:r>
            <a:r>
              <a:rPr lang="en-US" dirty="0" smtClean="0"/>
              <a:t>?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Amerikaa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zwee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hunnert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siwwe</a:t>
            </a:r>
            <a:r>
              <a:rPr lang="en-US" dirty="0" smtClean="0">
                <a:solidFill>
                  <a:srgbClr val="FF0000"/>
                </a:solidFill>
              </a:rPr>
              <a:t> un </a:t>
            </a:r>
            <a:r>
              <a:rPr lang="en-US" dirty="0" err="1" smtClean="0">
                <a:solidFill>
                  <a:srgbClr val="FF0000"/>
                </a:solidFill>
              </a:rPr>
              <a:t>dreissich</a:t>
            </a:r>
            <a:r>
              <a:rPr lang="en-US" dirty="0" smtClean="0">
                <a:solidFill>
                  <a:srgbClr val="FF0000"/>
                </a:solidFill>
              </a:rPr>
              <a:t> (237) </a:t>
            </a:r>
            <a:r>
              <a:rPr lang="en-US" dirty="0" err="1" smtClean="0">
                <a:solidFill>
                  <a:srgbClr val="FF0000"/>
                </a:solidFill>
              </a:rPr>
              <a:t>Yaahre</a:t>
            </a:r>
            <a:r>
              <a:rPr lang="en-US" dirty="0" smtClean="0">
                <a:solidFill>
                  <a:srgbClr val="FF0000"/>
                </a:solidFill>
              </a:rPr>
              <a:t> alt.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167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</TotalTime>
  <Words>468</Words>
  <Application>Microsoft Macintosh PowerPoint</Application>
  <PresentationFormat>On-screen Show (4:3)</PresentationFormat>
  <Paragraphs>71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PA Dutch 101</vt:lpstr>
      <vt:lpstr>Nummere bis 20 – Numbers to 20</vt:lpstr>
      <vt:lpstr>Iewing – Practice</vt:lpstr>
      <vt:lpstr>Wie viel iss? – How much is?</vt:lpstr>
      <vt:lpstr>Nooch 20 – After 20</vt:lpstr>
      <vt:lpstr>Nooch 20 – After 20</vt:lpstr>
      <vt:lpstr>Nooch 20 – After 20</vt:lpstr>
      <vt:lpstr>Iewing - Practice</vt:lpstr>
      <vt:lpstr>Wie alt bischt du? – How old are you?</vt:lpstr>
      <vt:lpstr>Iewing - Practice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27</cp:revision>
  <dcterms:created xsi:type="dcterms:W3CDTF">2012-12-30T17:54:41Z</dcterms:created>
  <dcterms:modified xsi:type="dcterms:W3CDTF">2012-12-31T15:50:50Z</dcterms:modified>
</cp:coreProperties>
</file>