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7" r:id="rId7"/>
    <p:sldId id="266" r:id="rId8"/>
    <p:sldId id="268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2/20/13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2/20/13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2/20/13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2/20/13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2/20/13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2/20/13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2/20/13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2/20/13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2/20/13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2/20/13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2/20/13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2/20/13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39: Conjunctions.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Conjunctions.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Coordinating Conjunctions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Coordinating Conjunctions are used to connect two words, phrases or clauses. </a:t>
            </a:r>
          </a:p>
          <a:p>
            <a:r>
              <a:rPr lang="en-US" dirty="0" smtClean="0"/>
              <a:t>The addition of a coordinating conjunction does NOT affect the word order of the two main clauses joined together.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406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Coordinating Conjunctions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 err="1">
                <a:solidFill>
                  <a:srgbClr val="FF0000"/>
                </a:solidFill>
              </a:rPr>
              <a:t>a</a:t>
            </a:r>
            <a:r>
              <a:rPr lang="en-US" sz="4000" b="1" dirty="0" err="1" smtClean="0">
                <a:solidFill>
                  <a:srgbClr val="FF0000"/>
                </a:solidFill>
              </a:rPr>
              <a:t>wwer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smtClean="0"/>
              <a:t>– but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o</a:t>
            </a:r>
            <a:r>
              <a:rPr lang="en-US" sz="4000" b="1" dirty="0" smtClean="0">
                <a:solidFill>
                  <a:srgbClr val="FF0000"/>
                </a:solidFill>
              </a:rPr>
              <a:t>dder</a:t>
            </a:r>
            <a:r>
              <a:rPr lang="en-US" sz="4000" dirty="0" smtClean="0"/>
              <a:t> – or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u</a:t>
            </a:r>
            <a:r>
              <a:rPr lang="en-US" sz="4000" b="1" dirty="0" smtClean="0">
                <a:solidFill>
                  <a:srgbClr val="FF0000"/>
                </a:solidFill>
              </a:rPr>
              <a:t>n</a:t>
            </a:r>
            <a:r>
              <a:rPr lang="en-US" sz="4000" dirty="0" smtClean="0"/>
              <a:t> - und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28198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Coordinating Conjunctions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Ich</a:t>
            </a:r>
            <a:r>
              <a:rPr lang="en-US" dirty="0" smtClean="0"/>
              <a:t> will </a:t>
            </a:r>
            <a:r>
              <a:rPr lang="en-US" dirty="0" err="1" smtClean="0"/>
              <a:t>laenger</a:t>
            </a:r>
            <a:r>
              <a:rPr lang="en-US" dirty="0" smtClean="0"/>
              <a:t> </a:t>
            </a:r>
            <a:r>
              <a:rPr lang="en-US" dirty="0" err="1" smtClean="0"/>
              <a:t>bleiwe</a:t>
            </a:r>
            <a:r>
              <a:rPr lang="en-US" dirty="0" smtClean="0"/>
              <a:t>, </a:t>
            </a:r>
            <a:r>
              <a:rPr lang="en-US" b="1" dirty="0" err="1" smtClean="0">
                <a:solidFill>
                  <a:srgbClr val="FF0000"/>
                </a:solidFill>
              </a:rPr>
              <a:t>awwer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hab</a:t>
            </a:r>
            <a:r>
              <a:rPr lang="en-US" dirty="0" smtClean="0"/>
              <a:t> ken </a:t>
            </a:r>
            <a:r>
              <a:rPr lang="en-US" dirty="0" err="1" smtClean="0"/>
              <a:t>Zeit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Fliegscht</a:t>
            </a:r>
            <a:r>
              <a:rPr lang="en-US" dirty="0" smtClean="0"/>
              <a:t> du </a:t>
            </a:r>
            <a:r>
              <a:rPr lang="en-US" dirty="0" err="1" smtClean="0"/>
              <a:t>nooch</a:t>
            </a:r>
            <a:r>
              <a:rPr lang="en-US" dirty="0" smtClean="0"/>
              <a:t> </a:t>
            </a:r>
            <a:r>
              <a:rPr lang="en-US" dirty="0" err="1" smtClean="0"/>
              <a:t>Waschington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odder</a:t>
            </a:r>
            <a:r>
              <a:rPr lang="en-US" dirty="0" smtClean="0"/>
              <a:t> </a:t>
            </a:r>
            <a:r>
              <a:rPr lang="en-US" dirty="0" err="1" smtClean="0"/>
              <a:t>faahrscht</a:t>
            </a:r>
            <a:r>
              <a:rPr lang="en-US" dirty="0" smtClean="0"/>
              <a:t> du </a:t>
            </a:r>
            <a:r>
              <a:rPr lang="en-US" dirty="0" err="1" smtClean="0"/>
              <a:t>mit</a:t>
            </a:r>
            <a:r>
              <a:rPr lang="en-US" dirty="0" smtClean="0"/>
              <a:t> der </a:t>
            </a:r>
            <a:r>
              <a:rPr lang="en-US" dirty="0" err="1" smtClean="0"/>
              <a:t>Maschien</a:t>
            </a:r>
            <a:r>
              <a:rPr lang="en-US" dirty="0" smtClean="0"/>
              <a:t>?</a:t>
            </a:r>
          </a:p>
          <a:p>
            <a:r>
              <a:rPr lang="en-US" dirty="0" smtClean="0"/>
              <a:t>Der Tom </a:t>
            </a:r>
            <a:r>
              <a:rPr lang="en-US" dirty="0" err="1" smtClean="0"/>
              <a:t>grickt</a:t>
            </a:r>
            <a:r>
              <a:rPr lang="en-US" dirty="0" smtClean="0"/>
              <a:t> en </a:t>
            </a:r>
            <a:r>
              <a:rPr lang="en-US" dirty="0" err="1" smtClean="0"/>
              <a:t>Buch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un</a:t>
            </a:r>
            <a:r>
              <a:rPr lang="en-US" dirty="0" smtClean="0"/>
              <a:t> der Bill </a:t>
            </a:r>
            <a:r>
              <a:rPr lang="en-US" dirty="0" err="1" smtClean="0"/>
              <a:t>grickt</a:t>
            </a:r>
            <a:r>
              <a:rPr lang="en-US" dirty="0" smtClean="0"/>
              <a:t> en CD.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132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Subordinating Conjunctions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Subordinating Conjunctions are used to connect a main clause and a dependent clause.</a:t>
            </a:r>
          </a:p>
          <a:p>
            <a:r>
              <a:rPr lang="en-US" dirty="0" smtClean="0"/>
              <a:t>A SC does affect word order in PD. The SC forces the conjugated verb to the end of the clause.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Subject – VERB – </a:t>
            </a:r>
            <a:r>
              <a:rPr lang="en-US" b="1" dirty="0" smtClean="0"/>
              <a:t>other stuff</a:t>
            </a:r>
            <a:r>
              <a:rPr lang="en-US" b="1" dirty="0" smtClean="0">
                <a:solidFill>
                  <a:srgbClr val="FF0000"/>
                </a:solidFill>
              </a:rPr>
              <a:t>, SUB CON – Subject – </a:t>
            </a:r>
            <a:r>
              <a:rPr lang="en-US" b="1" dirty="0" smtClean="0">
                <a:solidFill>
                  <a:srgbClr val="000000"/>
                </a:solidFill>
              </a:rPr>
              <a:t>other stuff </a:t>
            </a:r>
            <a:r>
              <a:rPr lang="en-US" b="1" dirty="0" smtClean="0">
                <a:solidFill>
                  <a:srgbClr val="FF0000"/>
                </a:solidFill>
              </a:rPr>
              <a:t>– VERB.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SUB CON – Subject – </a:t>
            </a:r>
            <a:r>
              <a:rPr lang="en-US" b="1" dirty="0" smtClean="0">
                <a:solidFill>
                  <a:srgbClr val="000000"/>
                </a:solidFill>
              </a:rPr>
              <a:t>other stuff </a:t>
            </a:r>
            <a:r>
              <a:rPr lang="en-US" b="1" dirty="0" smtClean="0">
                <a:solidFill>
                  <a:srgbClr val="FF0000"/>
                </a:solidFill>
              </a:rPr>
              <a:t>– VERB, VERB, Subject – </a:t>
            </a:r>
            <a:r>
              <a:rPr lang="en-US" b="1" dirty="0" smtClean="0">
                <a:solidFill>
                  <a:srgbClr val="000000"/>
                </a:solidFill>
              </a:rPr>
              <a:t>other stuff</a:t>
            </a:r>
            <a:r>
              <a:rPr lang="en-US" b="1" dirty="0" smtClean="0">
                <a:solidFill>
                  <a:srgbClr val="FF0000"/>
                </a:solidFill>
              </a:rPr>
              <a:t>.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45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Subordinating Conjunctions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 – that</a:t>
            </a:r>
          </a:p>
          <a:p>
            <a:r>
              <a:rPr lang="en-US" dirty="0" err="1">
                <a:solidFill>
                  <a:srgbClr val="FF0000"/>
                </a:solidFill>
              </a:rPr>
              <a:t>b</a:t>
            </a:r>
            <a:r>
              <a:rPr lang="en-US" dirty="0" err="1" smtClean="0">
                <a:solidFill>
                  <a:srgbClr val="FF0000"/>
                </a:solidFill>
              </a:rPr>
              <a:t>is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until, till, by the time</a:t>
            </a:r>
          </a:p>
          <a:p>
            <a:r>
              <a:rPr lang="en-US" dirty="0" err="1">
                <a:solidFill>
                  <a:srgbClr val="FF0000"/>
                </a:solidFill>
              </a:rPr>
              <a:t>e</a:t>
            </a:r>
            <a:r>
              <a:rPr lang="en-US" dirty="0" err="1" smtClean="0">
                <a:solidFill>
                  <a:srgbClr val="FF0000"/>
                </a:solidFill>
              </a:rPr>
              <a:t>b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before, whether</a:t>
            </a:r>
          </a:p>
          <a:p>
            <a:r>
              <a:rPr lang="en-US" dirty="0">
                <a:solidFill>
                  <a:srgbClr val="FF0000"/>
                </a:solidFill>
              </a:rPr>
              <a:t>s</a:t>
            </a:r>
            <a:r>
              <a:rPr lang="en-US" dirty="0" smtClean="0">
                <a:solidFill>
                  <a:srgbClr val="FF0000"/>
                </a:solidFill>
              </a:rPr>
              <a:t>o as </a:t>
            </a:r>
            <a:r>
              <a:rPr lang="en-US" dirty="0" smtClean="0"/>
              <a:t>– so that, in order that</a:t>
            </a:r>
          </a:p>
          <a:p>
            <a:r>
              <a:rPr lang="en-US" dirty="0" err="1">
                <a:solidFill>
                  <a:srgbClr val="FF0000"/>
                </a:solidFill>
              </a:rPr>
              <a:t>v</a:t>
            </a:r>
            <a:r>
              <a:rPr lang="en-US" dirty="0" err="1" smtClean="0">
                <a:solidFill>
                  <a:srgbClr val="FF0000"/>
                </a:solidFill>
              </a:rPr>
              <a:t>un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wege</a:t>
            </a:r>
            <a:r>
              <a:rPr lang="en-US" dirty="0" smtClean="0">
                <a:solidFill>
                  <a:srgbClr val="FF0000"/>
                </a:solidFill>
              </a:rPr>
              <a:t> as </a:t>
            </a:r>
            <a:r>
              <a:rPr lang="en-US" dirty="0" smtClean="0"/>
              <a:t>– because, because of the fact</a:t>
            </a:r>
          </a:p>
          <a:p>
            <a:r>
              <a:rPr lang="en-US" dirty="0" err="1">
                <a:solidFill>
                  <a:srgbClr val="FF0000"/>
                </a:solidFill>
              </a:rPr>
              <a:t>w</a:t>
            </a:r>
            <a:r>
              <a:rPr lang="en-US" dirty="0" err="1" smtClean="0">
                <a:solidFill>
                  <a:srgbClr val="FF0000"/>
                </a:solidFill>
              </a:rPr>
              <a:t>ann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when, if</a:t>
            </a:r>
          </a:p>
          <a:p>
            <a:r>
              <a:rPr lang="en-US" dirty="0" err="1">
                <a:solidFill>
                  <a:srgbClr val="FF0000"/>
                </a:solidFill>
              </a:rPr>
              <a:t>w</a:t>
            </a:r>
            <a:r>
              <a:rPr lang="en-US" dirty="0" err="1" smtClean="0">
                <a:solidFill>
                  <a:srgbClr val="FF0000"/>
                </a:solidFill>
              </a:rPr>
              <a:t>eil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because</a:t>
            </a:r>
          </a:p>
          <a:p>
            <a:r>
              <a:rPr lang="en-US" dirty="0" err="1">
                <a:solidFill>
                  <a:srgbClr val="FF0000"/>
                </a:solidFill>
              </a:rPr>
              <a:t>w</a:t>
            </a:r>
            <a:r>
              <a:rPr lang="en-US" dirty="0" err="1" smtClean="0">
                <a:solidFill>
                  <a:srgbClr val="FF0000"/>
                </a:solidFill>
              </a:rPr>
              <a:t>ie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when, how</a:t>
            </a:r>
          </a:p>
          <a:p>
            <a:r>
              <a:rPr lang="en-US" dirty="0" err="1">
                <a:solidFill>
                  <a:srgbClr val="FF0000"/>
                </a:solidFill>
              </a:rPr>
              <a:t>z</a:t>
            </a:r>
            <a:r>
              <a:rPr lang="en-US" dirty="0" err="1" smtClean="0">
                <a:solidFill>
                  <a:srgbClr val="FF0000"/>
                </a:solidFill>
              </a:rPr>
              <a:t>idder</a:t>
            </a:r>
            <a:r>
              <a:rPr lang="en-US" dirty="0" smtClean="0">
                <a:solidFill>
                  <a:srgbClr val="FF0000"/>
                </a:solidFill>
              </a:rPr>
              <a:t> as </a:t>
            </a:r>
            <a:r>
              <a:rPr lang="en-US" dirty="0" smtClean="0"/>
              <a:t>- since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107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Subordinating Conjunctions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Mir </a:t>
            </a:r>
            <a:r>
              <a:rPr lang="en-US" dirty="0" err="1" smtClean="0"/>
              <a:t>gehne</a:t>
            </a:r>
            <a:r>
              <a:rPr lang="en-US" dirty="0" smtClean="0"/>
              <a:t> in der </a:t>
            </a:r>
            <a:r>
              <a:rPr lang="en-US" dirty="0" err="1" smtClean="0"/>
              <a:t>Essblatz</a:t>
            </a:r>
            <a:r>
              <a:rPr lang="en-US" dirty="0" smtClean="0"/>
              <a:t>, </a:t>
            </a:r>
            <a:r>
              <a:rPr lang="en-US" b="1" dirty="0" err="1" smtClean="0">
                <a:solidFill>
                  <a:srgbClr val="FF0000"/>
                </a:solidFill>
              </a:rPr>
              <a:t>weil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mir</a:t>
            </a:r>
            <a:r>
              <a:rPr lang="en-US" dirty="0" smtClean="0"/>
              <a:t> </a:t>
            </a:r>
            <a:r>
              <a:rPr lang="en-US" dirty="0" err="1" smtClean="0"/>
              <a:t>hungrig</a:t>
            </a:r>
            <a:r>
              <a:rPr lang="en-US" dirty="0" smtClean="0"/>
              <a:t> sin.</a:t>
            </a:r>
          </a:p>
          <a:p>
            <a:r>
              <a:rPr lang="en-US" b="1" dirty="0" err="1" smtClean="0">
                <a:solidFill>
                  <a:srgbClr val="FF0000"/>
                </a:solidFill>
              </a:rPr>
              <a:t>Wann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Zeit</a:t>
            </a:r>
            <a:r>
              <a:rPr lang="en-US" dirty="0" smtClean="0"/>
              <a:t> </a:t>
            </a:r>
            <a:r>
              <a:rPr lang="en-US" dirty="0" err="1" smtClean="0"/>
              <a:t>hab</a:t>
            </a:r>
            <a:r>
              <a:rPr lang="en-US" dirty="0" smtClean="0"/>
              <a:t>, </a:t>
            </a:r>
            <a:r>
              <a:rPr lang="en-US" dirty="0" err="1" smtClean="0"/>
              <a:t>waerr</a:t>
            </a:r>
            <a:r>
              <a:rPr lang="en-US" dirty="0" smtClean="0"/>
              <a:t> </a:t>
            </a:r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eppes</a:t>
            </a:r>
            <a:r>
              <a:rPr lang="en-US" dirty="0" smtClean="0"/>
              <a:t> </a:t>
            </a:r>
            <a:r>
              <a:rPr lang="en-US" dirty="0" err="1" smtClean="0"/>
              <a:t>kaafe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*** NOTE: When the conjunction </a:t>
            </a:r>
            <a:r>
              <a:rPr lang="en-US" dirty="0" smtClean="0">
                <a:solidFill>
                  <a:srgbClr val="FF0000"/>
                </a:solidFill>
              </a:rPr>
              <a:t>WANN</a:t>
            </a:r>
            <a:r>
              <a:rPr lang="en-US" dirty="0" smtClean="0"/>
              <a:t> is followed by </a:t>
            </a:r>
            <a:r>
              <a:rPr lang="en-US" dirty="0" smtClean="0">
                <a:solidFill>
                  <a:srgbClr val="FF0000"/>
                </a:solidFill>
              </a:rPr>
              <a:t>MIR</a:t>
            </a:r>
            <a:r>
              <a:rPr lang="en-US" dirty="0" smtClean="0"/>
              <a:t>, the two are combined to </a:t>
            </a:r>
            <a:r>
              <a:rPr lang="en-US" dirty="0" smtClean="0">
                <a:solidFill>
                  <a:srgbClr val="FF0000"/>
                </a:solidFill>
              </a:rPr>
              <a:t>WAMMER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dirty="0" err="1" smtClean="0">
                <a:solidFill>
                  <a:srgbClr val="FF0000"/>
                </a:solidFill>
              </a:rPr>
              <a:t>Wammer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Zeit</a:t>
            </a:r>
            <a:r>
              <a:rPr lang="en-US" dirty="0" smtClean="0"/>
              <a:t> hen....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164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Der Bill </a:t>
            </a:r>
            <a:r>
              <a:rPr lang="en-US" dirty="0" err="1" smtClean="0"/>
              <a:t>drinkt</a:t>
            </a:r>
            <a:r>
              <a:rPr lang="en-US" dirty="0" smtClean="0"/>
              <a:t> Tee. Die </a:t>
            </a:r>
            <a:r>
              <a:rPr lang="en-US" dirty="0" err="1" smtClean="0"/>
              <a:t>Fraa</a:t>
            </a:r>
            <a:r>
              <a:rPr lang="en-US" dirty="0" smtClean="0"/>
              <a:t> </a:t>
            </a:r>
            <a:r>
              <a:rPr lang="en-US" dirty="0" err="1" smtClean="0"/>
              <a:t>drinkt</a:t>
            </a:r>
            <a:r>
              <a:rPr lang="en-US" dirty="0" smtClean="0"/>
              <a:t> </a:t>
            </a:r>
            <a:r>
              <a:rPr lang="en-US" dirty="0" err="1" smtClean="0"/>
              <a:t>Kaffi</a:t>
            </a:r>
            <a:r>
              <a:rPr lang="en-US" dirty="0" smtClean="0"/>
              <a:t>. (</a:t>
            </a:r>
            <a:r>
              <a:rPr lang="en-US" dirty="0" err="1" smtClean="0"/>
              <a:t>awwer</a:t>
            </a:r>
            <a:r>
              <a:rPr lang="en-US" dirty="0" smtClean="0"/>
              <a:t>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Der Bill </a:t>
            </a:r>
            <a:r>
              <a:rPr lang="en-US" dirty="0" err="1" smtClean="0">
                <a:solidFill>
                  <a:srgbClr val="FF0000"/>
                </a:solidFill>
              </a:rPr>
              <a:t>drinkt</a:t>
            </a:r>
            <a:r>
              <a:rPr lang="en-US" dirty="0" smtClean="0">
                <a:solidFill>
                  <a:srgbClr val="FF0000"/>
                </a:solidFill>
              </a:rPr>
              <a:t> Tee </a:t>
            </a:r>
            <a:r>
              <a:rPr lang="en-US" dirty="0" err="1" smtClean="0">
                <a:solidFill>
                  <a:srgbClr val="FF0000"/>
                </a:solidFill>
              </a:rPr>
              <a:t>awwer</a:t>
            </a:r>
            <a:r>
              <a:rPr lang="en-US" dirty="0" smtClean="0">
                <a:solidFill>
                  <a:srgbClr val="FF0000"/>
                </a:solidFill>
              </a:rPr>
              <a:t> die </a:t>
            </a:r>
            <a:r>
              <a:rPr lang="en-US" dirty="0" err="1" smtClean="0">
                <a:solidFill>
                  <a:srgbClr val="FF0000"/>
                </a:solidFill>
              </a:rPr>
              <a:t>Fraa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drinkt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Kaffi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smtClean="0"/>
              <a:t>Mir </a:t>
            </a:r>
            <a:r>
              <a:rPr lang="en-US" dirty="0" err="1" smtClean="0"/>
              <a:t>esse</a:t>
            </a:r>
            <a:r>
              <a:rPr lang="en-US" dirty="0" smtClean="0"/>
              <a:t> Pizza. Mir </a:t>
            </a:r>
            <a:r>
              <a:rPr lang="en-US" dirty="0" err="1" smtClean="0"/>
              <a:t>esse</a:t>
            </a:r>
            <a:r>
              <a:rPr lang="en-US" dirty="0" smtClean="0"/>
              <a:t> </a:t>
            </a:r>
            <a:r>
              <a:rPr lang="en-US" dirty="0" err="1" smtClean="0"/>
              <a:t>Kuche</a:t>
            </a:r>
            <a:r>
              <a:rPr lang="en-US" dirty="0" smtClean="0"/>
              <a:t>. (odder)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Mir </a:t>
            </a:r>
            <a:r>
              <a:rPr lang="en-US" dirty="0" err="1" smtClean="0">
                <a:solidFill>
                  <a:srgbClr val="FF0000"/>
                </a:solidFill>
              </a:rPr>
              <a:t>esse</a:t>
            </a:r>
            <a:r>
              <a:rPr lang="en-US" dirty="0" smtClean="0">
                <a:solidFill>
                  <a:srgbClr val="FF0000"/>
                </a:solidFill>
              </a:rPr>
              <a:t> Pizza odder </a:t>
            </a:r>
            <a:r>
              <a:rPr lang="en-US" dirty="0" err="1" smtClean="0">
                <a:solidFill>
                  <a:srgbClr val="FF0000"/>
                </a:solidFill>
              </a:rPr>
              <a:t>mir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esse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Kuche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kaaft</a:t>
            </a:r>
            <a:r>
              <a:rPr lang="en-US" dirty="0" smtClean="0"/>
              <a:t> en </a:t>
            </a:r>
            <a:r>
              <a:rPr lang="en-US" dirty="0" err="1" smtClean="0"/>
              <a:t>nei-i</a:t>
            </a:r>
            <a:r>
              <a:rPr lang="en-US" dirty="0" smtClean="0"/>
              <a:t> </a:t>
            </a:r>
            <a:r>
              <a:rPr lang="en-US" dirty="0" err="1" smtClean="0"/>
              <a:t>Maschien</a:t>
            </a:r>
            <a:r>
              <a:rPr lang="en-US" dirty="0" smtClean="0"/>
              <a:t>. </a:t>
            </a:r>
            <a:r>
              <a:rPr lang="en-US" dirty="0" err="1" smtClean="0"/>
              <a:t>Er</a:t>
            </a:r>
            <a:r>
              <a:rPr lang="en-US" dirty="0" smtClean="0"/>
              <a:t> hot </a:t>
            </a:r>
            <a:r>
              <a:rPr lang="en-US" dirty="0" err="1" smtClean="0"/>
              <a:t>viel</a:t>
            </a:r>
            <a:r>
              <a:rPr lang="en-US" dirty="0" smtClean="0"/>
              <a:t> Geld. (</a:t>
            </a:r>
            <a:r>
              <a:rPr lang="en-US" dirty="0" err="1" smtClean="0"/>
              <a:t>weil</a:t>
            </a:r>
            <a:r>
              <a:rPr lang="en-US" dirty="0" smtClean="0"/>
              <a:t>)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kaaft</a:t>
            </a:r>
            <a:r>
              <a:rPr lang="en-US" dirty="0" smtClean="0">
                <a:solidFill>
                  <a:srgbClr val="FF0000"/>
                </a:solidFill>
              </a:rPr>
              <a:t> en </a:t>
            </a:r>
            <a:r>
              <a:rPr lang="en-US" dirty="0" err="1" smtClean="0">
                <a:solidFill>
                  <a:srgbClr val="FF0000"/>
                </a:solidFill>
              </a:rPr>
              <a:t>nei-i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Maschien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weil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viel</a:t>
            </a:r>
            <a:r>
              <a:rPr lang="en-US" dirty="0" smtClean="0">
                <a:solidFill>
                  <a:srgbClr val="FF0000"/>
                </a:solidFill>
              </a:rPr>
              <a:t> Geld hot.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hab</a:t>
            </a:r>
            <a:r>
              <a:rPr lang="en-US" dirty="0" smtClean="0"/>
              <a:t> </a:t>
            </a:r>
            <a:r>
              <a:rPr lang="en-US" dirty="0" err="1" smtClean="0"/>
              <a:t>Zeit</a:t>
            </a:r>
            <a:r>
              <a:rPr lang="en-US" dirty="0" smtClean="0"/>
              <a:t>. </a:t>
            </a:r>
            <a:r>
              <a:rPr lang="en-US" dirty="0" err="1" smtClean="0"/>
              <a:t>Ich</a:t>
            </a:r>
            <a:r>
              <a:rPr lang="en-US" dirty="0" smtClean="0"/>
              <a:t> les en </a:t>
            </a:r>
            <a:r>
              <a:rPr lang="en-US" dirty="0" err="1" smtClean="0"/>
              <a:t>Buch</a:t>
            </a:r>
            <a:r>
              <a:rPr lang="en-US" dirty="0" smtClean="0"/>
              <a:t>. (</a:t>
            </a:r>
            <a:r>
              <a:rPr lang="en-US" dirty="0" err="1" smtClean="0"/>
              <a:t>wann</a:t>
            </a:r>
            <a:r>
              <a:rPr lang="en-US" dirty="0" smtClean="0"/>
              <a:t>)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Wann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Zeit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hab</a:t>
            </a:r>
            <a:r>
              <a:rPr lang="en-US" dirty="0" smtClean="0">
                <a:solidFill>
                  <a:srgbClr val="FF0000"/>
                </a:solidFill>
              </a:rPr>
              <a:t>, les </a:t>
            </a:r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en </a:t>
            </a:r>
            <a:r>
              <a:rPr lang="en-US" dirty="0" err="1" smtClean="0">
                <a:solidFill>
                  <a:srgbClr val="FF0000"/>
                </a:solidFill>
              </a:rPr>
              <a:t>Buch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458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564</TotalTime>
  <Words>386</Words>
  <Application>Microsoft Macintosh PowerPoint</Application>
  <PresentationFormat>On-screen Show (4:3)</PresentationFormat>
  <Paragraphs>47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PA Dutch 101</vt:lpstr>
      <vt:lpstr>Coordinating Conjunctions</vt:lpstr>
      <vt:lpstr>Coordinating Conjunctions</vt:lpstr>
      <vt:lpstr>Coordinating Conjunctions</vt:lpstr>
      <vt:lpstr>Subordinating Conjunctions</vt:lpstr>
      <vt:lpstr>Subordinating Conjunctions</vt:lpstr>
      <vt:lpstr>Subordinating Conjunctions</vt:lpstr>
      <vt:lpstr>Iewing - Practice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130</cp:revision>
  <dcterms:created xsi:type="dcterms:W3CDTF">2012-12-30T17:54:41Z</dcterms:created>
  <dcterms:modified xsi:type="dcterms:W3CDTF">2013-02-20T21:29:07Z</dcterms:modified>
</cp:coreProperties>
</file>