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37: Command Forms.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Command Forms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Command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THREE Command Forms in PD.</a:t>
            </a:r>
          </a:p>
          <a:p>
            <a:r>
              <a:rPr lang="en-US" dirty="0" smtClean="0"/>
              <a:t>Determining which form to use depends on whom you are talking to:</a:t>
            </a:r>
          </a:p>
          <a:p>
            <a:r>
              <a:rPr lang="en-US" dirty="0" smtClean="0"/>
              <a:t>One person</a:t>
            </a:r>
          </a:p>
          <a:p>
            <a:r>
              <a:rPr lang="en-US" dirty="0" smtClean="0"/>
              <a:t>Multiple people</a:t>
            </a:r>
          </a:p>
          <a:p>
            <a:r>
              <a:rPr lang="en-US" dirty="0" smtClean="0"/>
              <a:t>Are you included (let’s)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64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Singular Command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Singular Form is used when you are telling </a:t>
            </a:r>
            <a:r>
              <a:rPr lang="en-US" dirty="0" smtClean="0">
                <a:solidFill>
                  <a:srgbClr val="FF0000"/>
                </a:solidFill>
              </a:rPr>
              <a:t>ONE</a:t>
            </a:r>
            <a:r>
              <a:rPr lang="en-US" dirty="0" smtClean="0"/>
              <a:t> person to do something.</a:t>
            </a:r>
          </a:p>
          <a:p>
            <a:r>
              <a:rPr lang="en-US" dirty="0" smtClean="0"/>
              <a:t>Drop the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from the Infinitive.</a:t>
            </a:r>
          </a:p>
          <a:p>
            <a:r>
              <a:rPr lang="en-US" dirty="0" err="1"/>
              <a:t>g</a:t>
            </a:r>
            <a:r>
              <a:rPr lang="en-US" dirty="0" err="1" smtClean="0"/>
              <a:t>ehe</a:t>
            </a:r>
            <a:r>
              <a:rPr lang="en-US" dirty="0" smtClean="0"/>
              <a:t> – </a:t>
            </a:r>
            <a:r>
              <a:rPr lang="en-US" dirty="0" err="1">
                <a:solidFill>
                  <a:srgbClr val="FF0000"/>
                </a:solidFill>
              </a:rPr>
              <a:t>G</a:t>
            </a:r>
            <a:r>
              <a:rPr lang="en-US" dirty="0" err="1" smtClean="0">
                <a:solidFill>
                  <a:srgbClr val="FF0000"/>
                </a:solidFill>
              </a:rPr>
              <a:t>eh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r>
              <a:rPr lang="en-US" dirty="0" smtClean="0"/>
              <a:t> (Go!)</a:t>
            </a:r>
          </a:p>
          <a:p>
            <a:r>
              <a:rPr lang="en-US" dirty="0" err="1" smtClean="0"/>
              <a:t>schtoppe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Schtopp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r>
              <a:rPr lang="en-US" dirty="0" smtClean="0"/>
              <a:t> (Stop!)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142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Plural Command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Plural Form is used when you are telling </a:t>
            </a:r>
            <a:r>
              <a:rPr lang="en-US" dirty="0" smtClean="0">
                <a:solidFill>
                  <a:srgbClr val="FF0000"/>
                </a:solidFill>
              </a:rPr>
              <a:t>More than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ONE</a:t>
            </a:r>
            <a:r>
              <a:rPr lang="en-US" dirty="0" smtClean="0"/>
              <a:t> person to do something.</a:t>
            </a:r>
          </a:p>
          <a:p>
            <a:r>
              <a:rPr lang="en-US" dirty="0" smtClean="0"/>
              <a:t>Drop the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form the Infinitive.</a:t>
            </a:r>
          </a:p>
          <a:p>
            <a:r>
              <a:rPr lang="en-US" dirty="0" smtClean="0"/>
              <a:t>Add a 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 to the end of the verb.</a:t>
            </a:r>
          </a:p>
          <a:p>
            <a:r>
              <a:rPr lang="en-US" smtClean="0"/>
              <a:t>geh </a:t>
            </a:r>
            <a:r>
              <a:rPr lang="en-US" dirty="0" smtClean="0"/>
              <a:t>– </a:t>
            </a:r>
            <a:r>
              <a:rPr lang="en-US" dirty="0" err="1" smtClean="0">
                <a:solidFill>
                  <a:srgbClr val="FF0000"/>
                </a:solidFill>
              </a:rPr>
              <a:t>Geht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r>
              <a:rPr lang="en-US" dirty="0" smtClean="0"/>
              <a:t> (Go!)</a:t>
            </a:r>
          </a:p>
          <a:p>
            <a:r>
              <a:rPr lang="en-US" dirty="0" err="1" smtClean="0"/>
              <a:t>kumme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Kummt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r>
              <a:rPr lang="en-US" dirty="0" smtClean="0"/>
              <a:t> (Come!)</a:t>
            </a:r>
          </a:p>
          <a:p>
            <a:r>
              <a:rPr lang="en-US" dirty="0" err="1"/>
              <a:t>s</a:t>
            </a:r>
            <a:r>
              <a:rPr lang="en-US" dirty="0" err="1" smtClean="0"/>
              <a:t>chtoppe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Schtoppt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r>
              <a:rPr lang="en-US" dirty="0" smtClean="0"/>
              <a:t> (Stop!)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439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Command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Let’s Command Form is used when asking for some action in the sense of Let’s (do something)</a:t>
            </a:r>
          </a:p>
          <a:p>
            <a:r>
              <a:rPr lang="en-US" dirty="0" smtClean="0"/>
              <a:t>Use the MIR form of the Verb.</a:t>
            </a:r>
          </a:p>
          <a:p>
            <a:r>
              <a:rPr lang="en-US" dirty="0" smtClean="0"/>
              <a:t>Add MIR directly following the Verb.</a:t>
            </a:r>
          </a:p>
          <a:p>
            <a:r>
              <a:rPr lang="en-US" dirty="0" err="1"/>
              <a:t>g</a:t>
            </a:r>
            <a:r>
              <a:rPr lang="en-US" dirty="0" err="1" smtClean="0"/>
              <a:t>eh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Gehne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mir</a:t>
            </a:r>
            <a:r>
              <a:rPr lang="en-US" dirty="0" smtClean="0">
                <a:solidFill>
                  <a:srgbClr val="FF0000"/>
                </a:solidFill>
              </a:rPr>
              <a:t>! </a:t>
            </a:r>
            <a:r>
              <a:rPr lang="en-US" dirty="0" smtClean="0"/>
              <a:t>(Let’s go!)</a:t>
            </a:r>
          </a:p>
          <a:p>
            <a:r>
              <a:rPr lang="en-US" dirty="0"/>
              <a:t>s</a:t>
            </a:r>
            <a:r>
              <a:rPr lang="en-US" dirty="0" smtClean="0"/>
              <a:t>inge – </a:t>
            </a:r>
            <a:r>
              <a:rPr lang="en-US" dirty="0" smtClean="0">
                <a:solidFill>
                  <a:srgbClr val="FF0000"/>
                </a:solidFill>
              </a:rPr>
              <a:t>Singe </a:t>
            </a:r>
            <a:r>
              <a:rPr lang="en-US" dirty="0" err="1" smtClean="0">
                <a:solidFill>
                  <a:srgbClr val="FF0000"/>
                </a:solidFill>
              </a:rPr>
              <a:t>mir</a:t>
            </a:r>
            <a:r>
              <a:rPr lang="en-US" dirty="0" smtClean="0">
                <a:solidFill>
                  <a:srgbClr val="FF0000"/>
                </a:solidFill>
              </a:rPr>
              <a:t>! </a:t>
            </a:r>
            <a:r>
              <a:rPr lang="en-US" dirty="0" smtClean="0"/>
              <a:t>(Let’s sing!)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752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Command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PD speaker also use the following construction when creating Let’s Commands: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Loss </a:t>
            </a:r>
            <a:r>
              <a:rPr lang="en-US" dirty="0" err="1" smtClean="0">
                <a:solidFill>
                  <a:srgbClr val="FF0000"/>
                </a:solidFill>
              </a:rPr>
              <a:t>uns</a:t>
            </a:r>
            <a:r>
              <a:rPr lang="en-US" dirty="0" smtClean="0">
                <a:solidFill>
                  <a:srgbClr val="FF0000"/>
                </a:solidFill>
              </a:rPr>
              <a:t> _____ (verb)!</a:t>
            </a:r>
          </a:p>
          <a:p>
            <a:r>
              <a:rPr lang="en-US" dirty="0" smtClean="0"/>
              <a:t>Loss </a:t>
            </a:r>
            <a:r>
              <a:rPr lang="en-US" dirty="0" err="1" smtClean="0"/>
              <a:t>uns</a:t>
            </a:r>
            <a:r>
              <a:rPr lang="en-US" dirty="0" smtClean="0"/>
              <a:t> </a:t>
            </a:r>
            <a:r>
              <a:rPr lang="en-US" dirty="0" err="1" smtClean="0"/>
              <a:t>geh</a:t>
            </a:r>
            <a:r>
              <a:rPr lang="en-US" dirty="0" smtClean="0"/>
              <a:t>! – Let’s go!</a:t>
            </a:r>
          </a:p>
          <a:p>
            <a:r>
              <a:rPr lang="en-US" dirty="0" smtClean="0"/>
              <a:t>Loss </a:t>
            </a:r>
            <a:r>
              <a:rPr lang="en-US" dirty="0" err="1" smtClean="0"/>
              <a:t>uns</a:t>
            </a:r>
            <a:r>
              <a:rPr lang="en-US" dirty="0" smtClean="0"/>
              <a:t> singe! – Let’s sing!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207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the following people to do what is given.</a:t>
            </a:r>
          </a:p>
          <a:p>
            <a:r>
              <a:rPr lang="en-US" dirty="0" smtClean="0"/>
              <a:t>Sam – en </a:t>
            </a:r>
            <a:r>
              <a:rPr lang="en-US" dirty="0" err="1" smtClean="0"/>
              <a:t>Kuche</a:t>
            </a:r>
            <a:r>
              <a:rPr lang="en-US" dirty="0" smtClean="0"/>
              <a:t> </a:t>
            </a:r>
            <a:r>
              <a:rPr lang="en-US" dirty="0" err="1" smtClean="0"/>
              <a:t>kaafe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Kaaf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Kuche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</a:p>
          <a:p>
            <a:r>
              <a:rPr lang="en-US" dirty="0" smtClean="0"/>
              <a:t>Paul and Joe – net so </a:t>
            </a:r>
            <a:r>
              <a:rPr lang="en-US" dirty="0" err="1" smtClean="0"/>
              <a:t>laut</a:t>
            </a:r>
            <a:r>
              <a:rPr lang="en-US" dirty="0" smtClean="0"/>
              <a:t> </a:t>
            </a:r>
            <a:r>
              <a:rPr lang="en-US" dirty="0" err="1" smtClean="0"/>
              <a:t>schwetze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Schwetzt</a:t>
            </a:r>
            <a:r>
              <a:rPr lang="en-US" dirty="0" smtClean="0">
                <a:solidFill>
                  <a:srgbClr val="FF0000"/>
                </a:solidFill>
              </a:rPr>
              <a:t> net so </a:t>
            </a:r>
            <a:r>
              <a:rPr lang="en-US" dirty="0" err="1" smtClean="0">
                <a:solidFill>
                  <a:srgbClr val="FF0000"/>
                </a:solidFill>
              </a:rPr>
              <a:t>laut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</a:p>
          <a:p>
            <a:r>
              <a:rPr lang="en-US" dirty="0" smtClean="0"/>
              <a:t>Sarah and Janelle – </a:t>
            </a:r>
            <a:r>
              <a:rPr lang="en-US" dirty="0" err="1" smtClean="0"/>
              <a:t>es</a:t>
            </a:r>
            <a:r>
              <a:rPr lang="en-US" dirty="0" smtClean="0"/>
              <a:t> Bier </a:t>
            </a:r>
            <a:r>
              <a:rPr lang="en-US" dirty="0" err="1" smtClean="0"/>
              <a:t>drinke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Drinkt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Bier!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01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</TotalTime>
  <Words>309</Words>
  <Application>Microsoft Macintosh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PA Dutch 101</vt:lpstr>
      <vt:lpstr>The Command Forms</vt:lpstr>
      <vt:lpstr>Singular Command Form</vt:lpstr>
      <vt:lpstr>Plural Command Form</vt:lpstr>
      <vt:lpstr>Let’s Command</vt:lpstr>
      <vt:lpstr>Let’s Command Form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125</cp:revision>
  <dcterms:created xsi:type="dcterms:W3CDTF">2012-12-30T17:54:41Z</dcterms:created>
  <dcterms:modified xsi:type="dcterms:W3CDTF">2013-01-05T19:33:33Z</dcterms:modified>
</cp:coreProperties>
</file>