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3" r:id="rId4"/>
    <p:sldId id="261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16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107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28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71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336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1/5/13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69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620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1/5/13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645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6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67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671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2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009E4-5BC4-BB4E-8B22-2C905228E699}" type="datetimeFigureOut">
              <a:rPr lang="en-US" smtClean="0"/>
              <a:t>1/5/13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855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ex sign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675" y="3559054"/>
            <a:ext cx="3161657" cy="31616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6347"/>
            <a:ext cx="7772400" cy="1470025"/>
          </a:xfrm>
        </p:spPr>
        <p:txBody>
          <a:bodyPr/>
          <a:lstStyle/>
          <a:p>
            <a:r>
              <a:rPr lang="en-US" dirty="0" smtClean="0"/>
              <a:t>PA Dutch 101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286500"/>
            <a:ext cx="77724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Video </a:t>
            </a:r>
            <a:r>
              <a:rPr lang="en-US" dirty="0" smtClean="0">
                <a:solidFill>
                  <a:schemeClr val="tx1"/>
                </a:solidFill>
              </a:rPr>
              <a:t>36: Places in a town.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i="1" dirty="0" smtClean="0">
                <a:solidFill>
                  <a:srgbClr val="FF0000"/>
                </a:solidFill>
              </a:rPr>
              <a:t>Was </a:t>
            </a:r>
            <a:r>
              <a:rPr lang="en-US" i="1" dirty="0" err="1" smtClean="0">
                <a:solidFill>
                  <a:srgbClr val="FF0000"/>
                </a:solidFill>
              </a:rPr>
              <a:t>gebt’s</a:t>
            </a:r>
            <a:r>
              <a:rPr lang="en-US" i="1" dirty="0" smtClean="0">
                <a:solidFill>
                  <a:srgbClr val="FF0000"/>
                </a:solidFill>
              </a:rPr>
              <a:t> in re </a:t>
            </a:r>
            <a:r>
              <a:rPr lang="en-US" i="1" dirty="0" err="1" smtClean="0">
                <a:solidFill>
                  <a:srgbClr val="FF0000"/>
                </a:solidFill>
              </a:rPr>
              <a:t>Schteddel</a:t>
            </a:r>
            <a:r>
              <a:rPr lang="en-US" i="1" dirty="0" smtClean="0">
                <a:solidFill>
                  <a:srgbClr val="FF0000"/>
                </a:solidFill>
              </a:rPr>
              <a:t>.</a:t>
            </a: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948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Was </a:t>
            </a:r>
            <a:r>
              <a:rPr lang="en-US" dirty="0" err="1" smtClean="0"/>
              <a:t>gebt’s</a:t>
            </a:r>
            <a:r>
              <a:rPr lang="en-US" dirty="0" smtClean="0"/>
              <a:t> in re </a:t>
            </a:r>
            <a:r>
              <a:rPr lang="en-US" dirty="0" err="1" smtClean="0"/>
              <a:t>Schteddel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dirty="0" smtClean="0">
                <a:solidFill>
                  <a:srgbClr val="FF0000"/>
                </a:solidFill>
              </a:rPr>
              <a:t>ie </a:t>
            </a:r>
            <a:r>
              <a:rPr lang="en-US" dirty="0" err="1" smtClean="0">
                <a:solidFill>
                  <a:srgbClr val="FF0000"/>
                </a:solidFill>
              </a:rPr>
              <a:t>Poschtaffis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post office</a:t>
            </a:r>
          </a:p>
          <a:p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dirty="0" smtClean="0">
                <a:solidFill>
                  <a:srgbClr val="FF0000"/>
                </a:solidFill>
              </a:rPr>
              <a:t>ie </a:t>
            </a:r>
            <a:r>
              <a:rPr lang="en-US" dirty="0" err="1" smtClean="0">
                <a:solidFill>
                  <a:srgbClr val="FF0000"/>
                </a:solidFill>
              </a:rPr>
              <a:t>Baenk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bank</a:t>
            </a:r>
          </a:p>
          <a:p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dirty="0" smtClean="0">
                <a:solidFill>
                  <a:srgbClr val="FF0000"/>
                </a:solidFill>
              </a:rPr>
              <a:t>er </a:t>
            </a:r>
            <a:r>
              <a:rPr lang="en-US" dirty="0" err="1" smtClean="0">
                <a:solidFill>
                  <a:srgbClr val="FF0000"/>
                </a:solidFill>
              </a:rPr>
              <a:t>Ess-sach-schdor</a:t>
            </a:r>
            <a:r>
              <a:rPr lang="en-US" dirty="0" smtClean="0">
                <a:solidFill>
                  <a:srgbClr val="FF0000"/>
                </a:solidFill>
              </a:rPr>
              <a:t> (der </a:t>
            </a:r>
            <a:r>
              <a:rPr lang="en-US" dirty="0" err="1" smtClean="0">
                <a:solidFill>
                  <a:srgbClr val="FF0000"/>
                </a:solidFill>
              </a:rPr>
              <a:t>Schdor</a:t>
            </a:r>
            <a:r>
              <a:rPr lang="en-US" dirty="0" smtClean="0">
                <a:solidFill>
                  <a:srgbClr val="FF0000"/>
                </a:solidFill>
              </a:rPr>
              <a:t>) </a:t>
            </a:r>
            <a:r>
              <a:rPr lang="en-US" dirty="0" smtClean="0"/>
              <a:t>– store</a:t>
            </a:r>
          </a:p>
          <a:p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dirty="0" smtClean="0">
                <a:solidFill>
                  <a:srgbClr val="FF0000"/>
                </a:solidFill>
              </a:rPr>
              <a:t>ie Polies </a:t>
            </a:r>
            <a:r>
              <a:rPr lang="en-US" dirty="0" smtClean="0"/>
              <a:t>– police</a:t>
            </a:r>
          </a:p>
          <a:p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dirty="0" smtClean="0">
                <a:solidFill>
                  <a:srgbClr val="FF0000"/>
                </a:solidFill>
              </a:rPr>
              <a:t>ie </a:t>
            </a:r>
            <a:r>
              <a:rPr lang="en-US" dirty="0" err="1" smtClean="0">
                <a:solidFill>
                  <a:srgbClr val="FF0000"/>
                </a:solidFill>
              </a:rPr>
              <a:t>Feier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Kumpanie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fire company</a:t>
            </a:r>
          </a:p>
          <a:p>
            <a:r>
              <a:rPr lang="en-US" dirty="0" err="1">
                <a:solidFill>
                  <a:srgbClr val="FF0000"/>
                </a:solidFill>
              </a:rPr>
              <a:t>e</a:t>
            </a:r>
            <a:r>
              <a:rPr lang="en-US" dirty="0" err="1" smtClean="0">
                <a:solidFill>
                  <a:srgbClr val="FF0000"/>
                </a:solidFill>
              </a:rPr>
              <a:t>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Grankehaus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hospital</a:t>
            </a:r>
          </a:p>
          <a:p>
            <a:r>
              <a:rPr lang="en-US" dirty="0" err="1">
                <a:solidFill>
                  <a:srgbClr val="FF0000"/>
                </a:solidFill>
              </a:rPr>
              <a:t>e</a:t>
            </a:r>
            <a:r>
              <a:rPr lang="en-US" dirty="0" err="1" smtClean="0">
                <a:solidFill>
                  <a:srgbClr val="FF0000"/>
                </a:solidFill>
              </a:rPr>
              <a:t>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Essblatz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restaurant</a:t>
            </a:r>
          </a:p>
          <a:p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dirty="0" smtClean="0">
                <a:solidFill>
                  <a:srgbClr val="FF0000"/>
                </a:solidFill>
              </a:rPr>
              <a:t>ie </a:t>
            </a:r>
            <a:r>
              <a:rPr lang="en-US" dirty="0" err="1" smtClean="0">
                <a:solidFill>
                  <a:srgbClr val="FF0000"/>
                </a:solidFill>
              </a:rPr>
              <a:t>Karrich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church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die Gas-</a:t>
            </a:r>
            <a:r>
              <a:rPr lang="en-US" dirty="0" err="1" smtClean="0">
                <a:solidFill>
                  <a:srgbClr val="FF0000"/>
                </a:solidFill>
              </a:rPr>
              <a:t>schtaetion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gas station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492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Wu </a:t>
            </a:r>
            <a:r>
              <a:rPr lang="en-US" i="1" dirty="0" err="1" smtClean="0"/>
              <a:t>schwetzt</a:t>
            </a:r>
            <a:r>
              <a:rPr lang="en-US" i="1" dirty="0" smtClean="0"/>
              <a:t> </a:t>
            </a:r>
            <a:r>
              <a:rPr lang="en-US" i="1" dirty="0" err="1" smtClean="0"/>
              <a:t>mer</a:t>
            </a:r>
            <a:r>
              <a:rPr lang="en-US" i="1" dirty="0" smtClean="0"/>
              <a:t> </a:t>
            </a:r>
            <a:r>
              <a:rPr lang="en-US" i="1" dirty="0" err="1" smtClean="0"/>
              <a:t>davun</a:t>
            </a:r>
            <a:r>
              <a:rPr lang="en-US" i="1" dirty="0" smtClean="0"/>
              <a:t>?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Der Steve hot Geld un will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sicher</a:t>
            </a:r>
            <a:r>
              <a:rPr lang="en-US" dirty="0" smtClean="0"/>
              <a:t> </a:t>
            </a:r>
            <a:r>
              <a:rPr lang="en-US" dirty="0" err="1" smtClean="0"/>
              <a:t>mache</a:t>
            </a:r>
            <a:r>
              <a:rPr lang="en-US" dirty="0" smtClean="0"/>
              <a:t>.</a:t>
            </a:r>
          </a:p>
          <a:p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dirty="0" smtClean="0">
                <a:solidFill>
                  <a:srgbClr val="FF0000"/>
                </a:solidFill>
              </a:rPr>
              <a:t>ie </a:t>
            </a:r>
            <a:r>
              <a:rPr lang="en-US" dirty="0" err="1" smtClean="0">
                <a:solidFill>
                  <a:srgbClr val="FF0000"/>
                </a:solidFill>
              </a:rPr>
              <a:t>Baenk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Die </a:t>
            </a:r>
            <a:r>
              <a:rPr lang="en-US" dirty="0" err="1" smtClean="0"/>
              <a:t>Fraa</a:t>
            </a:r>
            <a:r>
              <a:rPr lang="en-US" dirty="0" smtClean="0"/>
              <a:t> hot Hunger un will net </a:t>
            </a:r>
            <a:r>
              <a:rPr lang="en-US" dirty="0" err="1" smtClean="0"/>
              <a:t>koche</a:t>
            </a:r>
            <a:r>
              <a:rPr lang="en-US" dirty="0" smtClean="0"/>
              <a:t>.</a:t>
            </a:r>
          </a:p>
          <a:p>
            <a:r>
              <a:rPr lang="en-US" dirty="0" err="1">
                <a:solidFill>
                  <a:srgbClr val="FF0000"/>
                </a:solidFill>
              </a:rPr>
              <a:t>e</a:t>
            </a:r>
            <a:r>
              <a:rPr lang="en-US" dirty="0" err="1" smtClean="0">
                <a:solidFill>
                  <a:srgbClr val="FF0000"/>
                </a:solidFill>
              </a:rPr>
              <a:t>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Ess-blatz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Die Lauren hot </a:t>
            </a:r>
            <a:r>
              <a:rPr lang="en-US" dirty="0" err="1" smtClean="0"/>
              <a:t>viel</a:t>
            </a:r>
            <a:r>
              <a:rPr lang="en-US" dirty="0" smtClean="0"/>
              <a:t> </a:t>
            </a:r>
            <a:r>
              <a:rPr lang="en-US" dirty="0" err="1" smtClean="0"/>
              <a:t>Schmok</a:t>
            </a:r>
            <a:r>
              <a:rPr lang="en-US" dirty="0" smtClean="0"/>
              <a:t> in </a:t>
            </a:r>
            <a:r>
              <a:rPr lang="en-US" dirty="0" err="1" smtClean="0"/>
              <a:t>ihre</a:t>
            </a:r>
            <a:r>
              <a:rPr lang="en-US" dirty="0" smtClean="0"/>
              <a:t> </a:t>
            </a:r>
            <a:r>
              <a:rPr lang="en-US" dirty="0" err="1" smtClean="0"/>
              <a:t>Kich</a:t>
            </a:r>
            <a:r>
              <a:rPr lang="en-US" dirty="0" smtClean="0"/>
              <a:t>!</a:t>
            </a:r>
          </a:p>
          <a:p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dirty="0" smtClean="0">
                <a:solidFill>
                  <a:srgbClr val="FF0000"/>
                </a:solidFill>
              </a:rPr>
              <a:t>ie </a:t>
            </a:r>
            <a:r>
              <a:rPr lang="en-US" dirty="0" err="1" smtClean="0">
                <a:solidFill>
                  <a:srgbClr val="FF0000"/>
                </a:solidFill>
              </a:rPr>
              <a:t>Feier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Kumpanie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Dem John will </a:t>
            </a:r>
            <a:r>
              <a:rPr lang="en-US" dirty="0" err="1" smtClean="0"/>
              <a:t>eppes</a:t>
            </a:r>
            <a:r>
              <a:rPr lang="en-US" dirty="0" smtClean="0"/>
              <a:t> </a:t>
            </a:r>
            <a:r>
              <a:rPr lang="en-US" dirty="0" err="1" smtClean="0"/>
              <a:t>vun</a:t>
            </a:r>
            <a:r>
              <a:rPr lang="en-US" dirty="0" smtClean="0"/>
              <a:t> </a:t>
            </a:r>
            <a:r>
              <a:rPr lang="en-US" dirty="0" err="1" smtClean="0"/>
              <a:t>Gott</a:t>
            </a:r>
            <a:r>
              <a:rPr lang="en-US" dirty="0" smtClean="0"/>
              <a:t> </a:t>
            </a:r>
            <a:r>
              <a:rPr lang="en-US" dirty="0" err="1" smtClean="0"/>
              <a:t>lanne</a:t>
            </a:r>
            <a:endParaRPr lang="en-US" dirty="0" smtClean="0"/>
          </a:p>
          <a:p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dirty="0" smtClean="0">
                <a:solidFill>
                  <a:srgbClr val="FF0000"/>
                </a:solidFill>
              </a:rPr>
              <a:t>ie </a:t>
            </a:r>
            <a:r>
              <a:rPr lang="en-US" dirty="0" err="1" smtClean="0">
                <a:solidFill>
                  <a:srgbClr val="FF0000"/>
                </a:solidFill>
              </a:rPr>
              <a:t>Karrich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225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Bis</a:t>
            </a:r>
            <a:r>
              <a:rPr lang="en-US" dirty="0" smtClean="0"/>
              <a:t> die </a:t>
            </a:r>
            <a:r>
              <a:rPr lang="en-US" dirty="0" err="1" smtClean="0"/>
              <a:t>naegschde</a:t>
            </a:r>
            <a:r>
              <a:rPr lang="en-US" dirty="0" smtClean="0"/>
              <a:t> Video,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3608244"/>
            <a:ext cx="7964742" cy="1752600"/>
          </a:xfrm>
        </p:spPr>
        <p:txBody>
          <a:bodyPr>
            <a:normAutofit/>
          </a:bodyPr>
          <a:lstStyle/>
          <a:p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Macht’s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gut un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schwetzt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Deitsch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!</a:t>
            </a:r>
            <a:endParaRPr lang="en-US" sz="4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43838" y="5054024"/>
            <a:ext cx="7145706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E-</a:t>
            </a:r>
            <a:r>
              <a:rPr lang="en-US" sz="3200" dirty="0" err="1"/>
              <a:t>Poscht</a:t>
            </a:r>
            <a:r>
              <a:rPr lang="en-US" sz="3200" dirty="0"/>
              <a:t> </a:t>
            </a:r>
            <a:r>
              <a:rPr lang="en-US" sz="3200" dirty="0" err="1" smtClean="0"/>
              <a:t>schreiwe</a:t>
            </a:r>
            <a:r>
              <a:rPr lang="en-US" sz="3200" dirty="0"/>
              <a:t>: </a:t>
            </a:r>
            <a:r>
              <a:rPr lang="en-US" sz="3200" dirty="0" err="1"/>
              <a:t>busterpa@yahoo.com</a:t>
            </a:r>
            <a:endParaRPr lang="en-US" sz="3200" dirty="0"/>
          </a:p>
        </p:txBody>
      </p:sp>
      <p:pic>
        <p:nvPicPr>
          <p:cNvPr id="3" name="Picture 2" descr="dist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480" y="326334"/>
            <a:ext cx="2492547" cy="214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022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500</TotalTime>
  <Words>143</Words>
  <Application>Microsoft Macintosh PowerPoint</Application>
  <PresentationFormat>On-screen Show (4:3)</PresentationFormat>
  <Paragraphs>25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PA Dutch 101</vt:lpstr>
      <vt:lpstr>Was gebt’s in re Schteddel?</vt:lpstr>
      <vt:lpstr>Wu schwetzt mer davun?</vt:lpstr>
      <vt:lpstr>Bis die naegschde Video,</vt:lpstr>
    </vt:vector>
  </TitlesOfParts>
  <Company>kcsd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 Dutch 101</dc:title>
  <dc:creator>Doug Madenford</dc:creator>
  <cp:lastModifiedBy>Doug Madenford</cp:lastModifiedBy>
  <cp:revision>119</cp:revision>
  <dcterms:created xsi:type="dcterms:W3CDTF">2012-12-30T17:54:41Z</dcterms:created>
  <dcterms:modified xsi:type="dcterms:W3CDTF">2013-01-05T19:09:43Z</dcterms:modified>
</cp:coreProperties>
</file>