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62" r:id="rId3"/>
    <p:sldId id="263" r:id="rId4"/>
    <p:sldId id="264" r:id="rId5"/>
    <p:sldId id="265" r:id="rId6"/>
    <p:sldId id="266" r:id="rId7"/>
    <p:sldId id="261" r:id="rId8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74" d="100"/>
          <a:sy n="74" d="100"/>
        </p:scale>
        <p:origin x="-1648" y="-1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viewProps" Target="viewProps.xml"/><Relationship Id="rId12" Type="http://schemas.openxmlformats.org/officeDocument/2006/relationships/theme" Target="theme/theme1.xml"/><Relationship Id="rId13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printerSettings" Target="printerSettings/printerSettings1.bin"/><Relationship Id="rId10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6009E4-5BC4-BB4E-8B22-2C905228E699}" type="datetimeFigureOut">
              <a:rPr lang="en-US" smtClean="0"/>
              <a:t>4/12/13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BA751-062B-DB4A-9DA8-102D972263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21075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6009E4-5BC4-BB4E-8B22-2C905228E699}" type="datetimeFigureOut">
              <a:rPr lang="en-US" smtClean="0"/>
              <a:t>4/12/13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BA751-062B-DB4A-9DA8-102D972263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12289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6009E4-5BC4-BB4E-8B22-2C905228E699}" type="datetimeFigureOut">
              <a:rPr lang="en-US" smtClean="0"/>
              <a:t>4/12/13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BA751-062B-DB4A-9DA8-102D972263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42715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6009E4-5BC4-BB4E-8B22-2C905228E699}" type="datetimeFigureOut">
              <a:rPr lang="en-US" smtClean="0"/>
              <a:t>4/12/13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BA751-062B-DB4A-9DA8-102D972263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33363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6009E4-5BC4-BB4E-8B22-2C905228E699}" type="datetimeFigureOut">
              <a:rPr lang="en-US" smtClean="0"/>
              <a:t>4/12/13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BA751-062B-DB4A-9DA8-102D972263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87699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6009E4-5BC4-BB4E-8B22-2C905228E699}" type="datetimeFigureOut">
              <a:rPr lang="en-US" smtClean="0"/>
              <a:t>4/12/13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BA751-062B-DB4A-9DA8-102D972263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96205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6009E4-5BC4-BB4E-8B22-2C905228E699}" type="datetimeFigureOut">
              <a:rPr lang="en-US" smtClean="0"/>
              <a:t>4/12/13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BA751-062B-DB4A-9DA8-102D972263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36455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6009E4-5BC4-BB4E-8B22-2C905228E699}" type="datetimeFigureOut">
              <a:rPr lang="en-US" smtClean="0"/>
              <a:t>4/12/13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BA751-062B-DB4A-9DA8-102D972263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37663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6009E4-5BC4-BB4E-8B22-2C905228E699}" type="datetimeFigureOut">
              <a:rPr lang="en-US" smtClean="0"/>
              <a:t>4/12/13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BA751-062B-DB4A-9DA8-102D972263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16774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6009E4-5BC4-BB4E-8B22-2C905228E699}" type="datetimeFigureOut">
              <a:rPr lang="en-US" smtClean="0"/>
              <a:t>4/12/13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BA751-062B-DB4A-9DA8-102D972263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66712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6009E4-5BC4-BB4E-8B22-2C905228E699}" type="datetimeFigureOut">
              <a:rPr lang="en-US" smtClean="0"/>
              <a:t>4/12/13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BA751-062B-DB4A-9DA8-102D972263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80263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16009E4-5BC4-BB4E-8B22-2C905228E699}" type="datetimeFigureOut">
              <a:rPr lang="en-US" smtClean="0"/>
              <a:t>4/12/13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39BA751-062B-DB4A-9DA8-102D972263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28551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hex sign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56675" y="3559054"/>
            <a:ext cx="3161657" cy="3161657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696347"/>
            <a:ext cx="7772400" cy="1470025"/>
          </a:xfrm>
        </p:spPr>
        <p:txBody>
          <a:bodyPr/>
          <a:lstStyle/>
          <a:p>
            <a:r>
              <a:rPr lang="en-US" dirty="0" smtClean="0"/>
              <a:t>PA Dutch 101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2286500"/>
            <a:ext cx="7772400" cy="1752600"/>
          </a:xfrm>
        </p:spPr>
        <p:txBody>
          <a:bodyPr/>
          <a:lstStyle/>
          <a:p>
            <a:r>
              <a:rPr lang="en-US" dirty="0" smtClean="0">
                <a:solidFill>
                  <a:schemeClr val="tx1"/>
                </a:solidFill>
              </a:rPr>
              <a:t>Video 31: Holidays.</a:t>
            </a:r>
          </a:p>
          <a:p>
            <a:r>
              <a:rPr lang="en-US" i="1" dirty="0" err="1" smtClean="0">
                <a:solidFill>
                  <a:srgbClr val="FF0000"/>
                </a:solidFill>
              </a:rPr>
              <a:t>Feierdaage</a:t>
            </a:r>
            <a:r>
              <a:rPr lang="en-US" i="1" dirty="0" smtClean="0">
                <a:solidFill>
                  <a:srgbClr val="FF0000"/>
                </a:solidFill>
              </a:rPr>
              <a:t>.</a:t>
            </a:r>
            <a:endParaRPr lang="en-US" i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4294863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i="1" dirty="0" err="1" smtClean="0"/>
              <a:t>Feierdaage</a:t>
            </a:r>
            <a:endParaRPr lang="en-US" i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PD celebrate all of the common American holidays.</a:t>
            </a:r>
          </a:p>
          <a:p>
            <a:r>
              <a:rPr lang="en-US" smtClean="0"/>
              <a:t>Since </a:t>
            </a:r>
            <a:r>
              <a:rPr lang="en-US" dirty="0" smtClean="0"/>
              <a:t>the majority of PD are practicing Christians, I have included the major Christian holidays in this video. </a:t>
            </a:r>
          </a:p>
        </p:txBody>
      </p:sp>
    </p:spTree>
    <p:extLst>
      <p:ext uri="{BB962C8B-B14F-4D97-AF65-F5344CB8AC3E}">
        <p14:creationId xmlns:p14="http://schemas.microsoft.com/office/powerpoint/2010/main" val="232706467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i="1" dirty="0" err="1" smtClean="0"/>
              <a:t>Feierdaage</a:t>
            </a:r>
            <a:endParaRPr lang="en-US" i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err="1" smtClean="0">
                <a:solidFill>
                  <a:srgbClr val="FF0000"/>
                </a:solidFill>
              </a:rPr>
              <a:t>Neiyaahrsdaag</a:t>
            </a:r>
            <a:r>
              <a:rPr lang="en-US" dirty="0" smtClean="0">
                <a:solidFill>
                  <a:srgbClr val="FF0000"/>
                </a:solidFill>
              </a:rPr>
              <a:t> / </a:t>
            </a:r>
            <a:r>
              <a:rPr lang="en-US" dirty="0" err="1" smtClean="0">
                <a:solidFill>
                  <a:srgbClr val="FF0000"/>
                </a:solidFill>
              </a:rPr>
              <a:t>Nei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err="1" smtClean="0">
                <a:solidFill>
                  <a:srgbClr val="FF0000"/>
                </a:solidFill>
              </a:rPr>
              <a:t>Yaahr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smtClean="0"/>
              <a:t>– New Year’s</a:t>
            </a:r>
          </a:p>
          <a:p>
            <a:r>
              <a:rPr lang="en-US" dirty="0" err="1" smtClean="0">
                <a:solidFill>
                  <a:srgbClr val="FF0000"/>
                </a:solidFill>
              </a:rPr>
              <a:t>Grundsaudaag</a:t>
            </a:r>
            <a:r>
              <a:rPr lang="en-US" dirty="0" smtClean="0"/>
              <a:t> – Groundhog Day (Feb 2)</a:t>
            </a:r>
          </a:p>
          <a:p>
            <a:r>
              <a:rPr lang="en-US" dirty="0" err="1" smtClean="0">
                <a:solidFill>
                  <a:srgbClr val="FF0000"/>
                </a:solidFill>
              </a:rPr>
              <a:t>Feldi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smtClean="0"/>
              <a:t>– Valentine’s Day</a:t>
            </a:r>
          </a:p>
          <a:p>
            <a:r>
              <a:rPr lang="en-US" dirty="0" err="1" smtClean="0">
                <a:solidFill>
                  <a:srgbClr val="FF0000"/>
                </a:solidFill>
              </a:rPr>
              <a:t>Faasnacht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smtClean="0"/>
              <a:t>– Shrove Tuesday</a:t>
            </a:r>
          </a:p>
          <a:p>
            <a:r>
              <a:rPr lang="en-US" dirty="0" err="1" smtClean="0">
                <a:solidFill>
                  <a:srgbClr val="FF0000"/>
                </a:solidFill>
              </a:rPr>
              <a:t>Aschermittwoch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smtClean="0"/>
              <a:t>– Ash Wednesday</a:t>
            </a:r>
          </a:p>
          <a:p>
            <a:r>
              <a:rPr lang="en-US" dirty="0" err="1" smtClean="0">
                <a:solidFill>
                  <a:srgbClr val="FF0000"/>
                </a:solidFill>
              </a:rPr>
              <a:t>Pallemsunndaag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smtClean="0"/>
              <a:t>– Palm Sunday</a:t>
            </a:r>
          </a:p>
          <a:p>
            <a:r>
              <a:rPr lang="en-US" dirty="0" err="1" smtClean="0">
                <a:solidFill>
                  <a:srgbClr val="FF0000"/>
                </a:solidFill>
              </a:rPr>
              <a:t>Karfreidaag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smtClean="0"/>
              <a:t>– Good Friday</a:t>
            </a:r>
          </a:p>
          <a:p>
            <a:r>
              <a:rPr lang="en-US" dirty="0" err="1" smtClean="0">
                <a:solidFill>
                  <a:srgbClr val="FF0000"/>
                </a:solidFill>
              </a:rPr>
              <a:t>Oschder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smtClean="0"/>
              <a:t>- Easter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6127901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i="1" dirty="0" err="1" smtClean="0"/>
              <a:t>Feierdaage</a:t>
            </a:r>
            <a:endParaRPr lang="en-US" i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>
                <a:solidFill>
                  <a:srgbClr val="FF0000"/>
                </a:solidFill>
              </a:rPr>
              <a:t>Moidaag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smtClean="0"/>
              <a:t>– May Day (May 1)</a:t>
            </a:r>
          </a:p>
          <a:p>
            <a:r>
              <a:rPr lang="en-US" dirty="0" err="1" smtClean="0">
                <a:solidFill>
                  <a:srgbClr val="FF0000"/>
                </a:solidFill>
              </a:rPr>
              <a:t>Muddersdaag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smtClean="0"/>
              <a:t>– Mother’s Day</a:t>
            </a:r>
          </a:p>
          <a:p>
            <a:r>
              <a:rPr lang="en-US" dirty="0" err="1" smtClean="0">
                <a:solidFill>
                  <a:srgbClr val="FF0000"/>
                </a:solidFill>
              </a:rPr>
              <a:t>Himmelfaahrtsdaag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smtClean="0"/>
              <a:t>– Ascension Day</a:t>
            </a:r>
          </a:p>
          <a:p>
            <a:r>
              <a:rPr lang="en-US" dirty="0" err="1" smtClean="0">
                <a:solidFill>
                  <a:srgbClr val="FF0000"/>
                </a:solidFill>
              </a:rPr>
              <a:t>Pingschde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smtClean="0"/>
              <a:t>– Pentecost</a:t>
            </a:r>
          </a:p>
          <a:p>
            <a:r>
              <a:rPr lang="en-US" dirty="0" err="1" smtClean="0">
                <a:solidFill>
                  <a:srgbClr val="FF0000"/>
                </a:solidFill>
              </a:rPr>
              <a:t>Gedechtnisdaag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smtClean="0"/>
              <a:t>– Memorial Day</a:t>
            </a:r>
          </a:p>
          <a:p>
            <a:r>
              <a:rPr lang="en-US" dirty="0" err="1" smtClean="0">
                <a:solidFill>
                  <a:srgbClr val="FF0000"/>
                </a:solidFill>
              </a:rPr>
              <a:t>Daadisdaag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smtClean="0"/>
              <a:t>– Father’s Day</a:t>
            </a:r>
          </a:p>
          <a:p>
            <a:r>
              <a:rPr lang="en-US" dirty="0" err="1" smtClean="0">
                <a:solidFill>
                  <a:srgbClr val="FF0000"/>
                </a:solidFill>
              </a:rPr>
              <a:t>Freiheitsdaag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smtClean="0"/>
              <a:t>– Independence Day (July 4)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0980799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i="1" dirty="0" err="1" smtClean="0"/>
              <a:t>Feierdaage</a:t>
            </a:r>
            <a:endParaRPr lang="en-US" i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>
                <a:solidFill>
                  <a:srgbClr val="FF0000"/>
                </a:solidFill>
              </a:rPr>
              <a:t>Schpuckdaag</a:t>
            </a:r>
            <a:r>
              <a:rPr lang="en-US" dirty="0" smtClean="0">
                <a:solidFill>
                  <a:srgbClr val="FF0000"/>
                </a:solidFill>
              </a:rPr>
              <a:t> / </a:t>
            </a:r>
            <a:r>
              <a:rPr lang="en-US" dirty="0" err="1" smtClean="0">
                <a:solidFill>
                  <a:srgbClr val="FF0000"/>
                </a:solidFill>
              </a:rPr>
              <a:t>Schpuckowed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smtClean="0"/>
              <a:t>– Halloween</a:t>
            </a:r>
          </a:p>
          <a:p>
            <a:r>
              <a:rPr lang="en-US" dirty="0" err="1" smtClean="0">
                <a:solidFill>
                  <a:srgbClr val="FF0000"/>
                </a:solidFill>
              </a:rPr>
              <a:t>Allerheilichi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smtClean="0"/>
              <a:t>– All Saint’s Day</a:t>
            </a:r>
          </a:p>
          <a:p>
            <a:r>
              <a:rPr lang="en-US" dirty="0" err="1" smtClean="0">
                <a:solidFill>
                  <a:srgbClr val="FF0000"/>
                </a:solidFill>
              </a:rPr>
              <a:t>Danksfescht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smtClean="0"/>
              <a:t>– Thanksgiving</a:t>
            </a:r>
          </a:p>
          <a:p>
            <a:r>
              <a:rPr lang="en-US" dirty="0" smtClean="0">
                <a:solidFill>
                  <a:srgbClr val="FF0000"/>
                </a:solidFill>
              </a:rPr>
              <a:t>Advent</a:t>
            </a:r>
            <a:r>
              <a:rPr lang="en-US" dirty="0" smtClean="0"/>
              <a:t> – Advent</a:t>
            </a:r>
          </a:p>
          <a:p>
            <a:r>
              <a:rPr lang="en-US" dirty="0" err="1" smtClean="0">
                <a:solidFill>
                  <a:srgbClr val="FF0000"/>
                </a:solidFill>
              </a:rPr>
              <a:t>Grischtnacht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smtClean="0"/>
              <a:t>– Christmas Eve</a:t>
            </a:r>
          </a:p>
          <a:p>
            <a:r>
              <a:rPr lang="en-US" dirty="0" err="1" smtClean="0">
                <a:solidFill>
                  <a:srgbClr val="FF0000"/>
                </a:solidFill>
              </a:rPr>
              <a:t>Grischtdaag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smtClean="0"/>
              <a:t>- Christmas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939999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i="1" dirty="0" err="1" smtClean="0"/>
              <a:t>Feierdaage</a:t>
            </a:r>
            <a:endParaRPr lang="en-US" i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Here are some typical PD holiday wishes/greetings:</a:t>
            </a:r>
          </a:p>
          <a:p>
            <a:r>
              <a:rPr lang="en-US" dirty="0" err="1" smtClean="0">
                <a:solidFill>
                  <a:srgbClr val="FF0000"/>
                </a:solidFill>
              </a:rPr>
              <a:t>Ich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err="1" smtClean="0">
                <a:solidFill>
                  <a:srgbClr val="FF0000"/>
                </a:solidFill>
              </a:rPr>
              <a:t>winsch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err="1" smtClean="0">
                <a:solidFill>
                  <a:srgbClr val="FF0000"/>
                </a:solidFill>
              </a:rPr>
              <a:t>dir</a:t>
            </a:r>
            <a:r>
              <a:rPr lang="en-US" dirty="0" smtClean="0">
                <a:solidFill>
                  <a:srgbClr val="FF0000"/>
                </a:solidFill>
              </a:rPr>
              <a:t> en </a:t>
            </a:r>
            <a:r>
              <a:rPr lang="en-US" dirty="0" err="1" smtClean="0">
                <a:solidFill>
                  <a:srgbClr val="FF0000"/>
                </a:solidFill>
              </a:rPr>
              <a:t>halliche</a:t>
            </a:r>
            <a:r>
              <a:rPr lang="en-US" dirty="0" smtClean="0">
                <a:solidFill>
                  <a:srgbClr val="FF0000"/>
                </a:solidFill>
              </a:rPr>
              <a:t>, </a:t>
            </a:r>
            <a:r>
              <a:rPr lang="en-US" dirty="0" err="1" smtClean="0">
                <a:solidFill>
                  <a:srgbClr val="FF0000"/>
                </a:solidFill>
              </a:rPr>
              <a:t>frehliche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smtClean="0">
                <a:solidFill>
                  <a:srgbClr val="FF0000"/>
                </a:solidFill>
              </a:rPr>
              <a:t>un </a:t>
            </a:r>
            <a:r>
              <a:rPr lang="en-US" smtClean="0">
                <a:solidFill>
                  <a:srgbClr val="FF0000"/>
                </a:solidFill>
              </a:rPr>
              <a:t>glickliche </a:t>
            </a:r>
            <a:r>
              <a:rPr lang="en-US" dirty="0" err="1" smtClean="0">
                <a:solidFill>
                  <a:srgbClr val="FF0000"/>
                </a:solidFill>
              </a:rPr>
              <a:t>Nei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err="1" smtClean="0">
                <a:solidFill>
                  <a:srgbClr val="FF0000"/>
                </a:solidFill>
              </a:rPr>
              <a:t>Yaahr</a:t>
            </a:r>
            <a:r>
              <a:rPr lang="en-US" dirty="0" smtClean="0">
                <a:solidFill>
                  <a:srgbClr val="FF0000"/>
                </a:solidFill>
              </a:rPr>
              <a:t>!</a:t>
            </a:r>
          </a:p>
          <a:p>
            <a:r>
              <a:rPr lang="en-US" dirty="0" err="1" smtClean="0">
                <a:solidFill>
                  <a:srgbClr val="FF0000"/>
                </a:solidFill>
              </a:rPr>
              <a:t>Frehlicher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err="1" smtClean="0">
                <a:solidFill>
                  <a:srgbClr val="FF0000"/>
                </a:solidFill>
              </a:rPr>
              <a:t>Oschder</a:t>
            </a:r>
            <a:r>
              <a:rPr lang="en-US" dirty="0" smtClean="0">
                <a:solidFill>
                  <a:srgbClr val="FF0000"/>
                </a:solidFill>
              </a:rPr>
              <a:t>!</a:t>
            </a:r>
          </a:p>
          <a:p>
            <a:r>
              <a:rPr lang="en-US" dirty="0" smtClean="0">
                <a:solidFill>
                  <a:srgbClr val="FF0000"/>
                </a:solidFill>
              </a:rPr>
              <a:t>En </a:t>
            </a:r>
            <a:r>
              <a:rPr lang="en-US" dirty="0" err="1" smtClean="0">
                <a:solidFill>
                  <a:srgbClr val="FF0000"/>
                </a:solidFill>
              </a:rPr>
              <a:t>frehlicher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err="1" smtClean="0">
                <a:solidFill>
                  <a:srgbClr val="FF0000"/>
                </a:solidFill>
              </a:rPr>
              <a:t>Grischtdaag</a:t>
            </a:r>
            <a:r>
              <a:rPr lang="en-US" dirty="0" smtClean="0">
                <a:solidFill>
                  <a:srgbClr val="FF0000"/>
                </a:solidFill>
              </a:rPr>
              <a:t>!</a:t>
            </a:r>
          </a:p>
          <a:p>
            <a:r>
              <a:rPr lang="en-US" dirty="0" err="1">
                <a:solidFill>
                  <a:srgbClr val="FF0000"/>
                </a:solidFill>
              </a:rPr>
              <a:t>H</a:t>
            </a:r>
            <a:r>
              <a:rPr lang="en-US" dirty="0" err="1" smtClean="0">
                <a:solidFill>
                  <a:srgbClr val="FF0000"/>
                </a:solidFill>
              </a:rPr>
              <a:t>allicher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err="1" smtClean="0">
                <a:solidFill>
                  <a:srgbClr val="FF0000"/>
                </a:solidFill>
              </a:rPr>
              <a:t>Grischtdaag</a:t>
            </a:r>
            <a:r>
              <a:rPr lang="en-US" dirty="0" smtClean="0">
                <a:solidFill>
                  <a:srgbClr val="FF0000"/>
                </a:solidFill>
              </a:rPr>
              <a:t>! </a:t>
            </a:r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8603318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err="1" smtClean="0"/>
              <a:t>Bis</a:t>
            </a:r>
            <a:r>
              <a:rPr lang="en-US" dirty="0" smtClean="0"/>
              <a:t> die </a:t>
            </a:r>
            <a:r>
              <a:rPr lang="en-US" dirty="0" err="1" smtClean="0"/>
              <a:t>naegschde</a:t>
            </a:r>
            <a:r>
              <a:rPr lang="en-US" dirty="0" smtClean="0"/>
              <a:t> Video,</a:t>
            </a:r>
            <a:endParaRPr lang="en-US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685800" y="3608244"/>
            <a:ext cx="7964742" cy="1752600"/>
          </a:xfrm>
        </p:spPr>
        <p:txBody>
          <a:bodyPr>
            <a:normAutofit/>
          </a:bodyPr>
          <a:lstStyle/>
          <a:p>
            <a:r>
              <a:rPr lang="en-US" sz="4400" i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Macht’s</a:t>
            </a:r>
            <a:r>
              <a:rPr lang="en-US" sz="4400" i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gut un </a:t>
            </a:r>
            <a:r>
              <a:rPr lang="en-US" sz="4400" i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schwetzt</a:t>
            </a:r>
            <a:r>
              <a:rPr lang="en-US" sz="4400" i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sz="4400" i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Deitsch</a:t>
            </a:r>
            <a:r>
              <a:rPr lang="en-US" sz="4400" i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!</a:t>
            </a:r>
            <a:endParaRPr lang="en-US" sz="4400" i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1243838" y="5054024"/>
            <a:ext cx="7145706" cy="58477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dirty="0"/>
              <a:t>E-</a:t>
            </a:r>
            <a:r>
              <a:rPr lang="en-US" sz="3200" dirty="0" err="1"/>
              <a:t>Poscht</a:t>
            </a:r>
            <a:r>
              <a:rPr lang="en-US" sz="3200" dirty="0"/>
              <a:t> </a:t>
            </a:r>
            <a:r>
              <a:rPr lang="en-US" sz="3200" dirty="0" err="1" smtClean="0"/>
              <a:t>schreiwe</a:t>
            </a:r>
            <a:r>
              <a:rPr lang="en-US" sz="3200" dirty="0"/>
              <a:t>: </a:t>
            </a:r>
            <a:r>
              <a:rPr lang="en-US" sz="3200" dirty="0" err="1"/>
              <a:t>busterpa@yahoo.com</a:t>
            </a:r>
            <a:endParaRPr lang="en-US" sz="3200" dirty="0"/>
          </a:p>
        </p:txBody>
      </p:sp>
      <p:pic>
        <p:nvPicPr>
          <p:cNvPr id="3" name="Picture 2" descr="distel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4480" y="326334"/>
            <a:ext cx="2492547" cy="21435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402215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376</TotalTime>
  <Words>192</Words>
  <Application>Microsoft Macintosh PowerPoint</Application>
  <PresentationFormat>On-screen Show (4:3)</PresentationFormat>
  <Paragraphs>39</Paragraphs>
  <Slides>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8" baseType="lpstr">
      <vt:lpstr>Office Theme</vt:lpstr>
      <vt:lpstr>PA Dutch 101</vt:lpstr>
      <vt:lpstr>Feierdaage</vt:lpstr>
      <vt:lpstr>Feierdaage</vt:lpstr>
      <vt:lpstr>Feierdaage</vt:lpstr>
      <vt:lpstr>Feierdaage</vt:lpstr>
      <vt:lpstr>Feierdaage</vt:lpstr>
      <vt:lpstr>Bis die naegschde Video,</vt:lpstr>
    </vt:vector>
  </TitlesOfParts>
  <Company>kcsd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PA Dutch 101</dc:title>
  <dc:creator>Doug Madenford</dc:creator>
  <cp:lastModifiedBy>Doug Madenford</cp:lastModifiedBy>
  <cp:revision>94</cp:revision>
  <dcterms:created xsi:type="dcterms:W3CDTF">2012-12-30T17:54:41Z</dcterms:created>
  <dcterms:modified xsi:type="dcterms:W3CDTF">2013-04-12T22:20:42Z</dcterms:modified>
</cp:coreProperties>
</file>