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30</a:t>
            </a:r>
            <a:r>
              <a:rPr lang="en-US" dirty="0" smtClean="0">
                <a:solidFill>
                  <a:schemeClr val="tx1"/>
                </a:solidFill>
              </a:rPr>
              <a:t>: Emphasis Words.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err="1" smtClean="0">
                <a:solidFill>
                  <a:srgbClr val="FF0000"/>
                </a:solidFill>
              </a:rPr>
              <a:t>Wadde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fer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Eidrucke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Emphasis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of PD words are used for emphasis.</a:t>
            </a:r>
          </a:p>
          <a:p>
            <a:r>
              <a:rPr lang="en-US" dirty="0" smtClean="0"/>
              <a:t>These words can not be translated literally. </a:t>
            </a:r>
          </a:p>
          <a:p>
            <a:r>
              <a:rPr lang="en-US" dirty="0" smtClean="0"/>
              <a:t>Many PD speakers will use these words often in their speech.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2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a</a:t>
            </a:r>
            <a:r>
              <a:rPr lang="en-US" i="1" dirty="0" err="1" smtClean="0"/>
              <a:t>wwer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dirty="0" err="1" smtClean="0">
                <a:solidFill>
                  <a:srgbClr val="FF0000"/>
                </a:solidFill>
              </a:rPr>
              <a:t>wwer</a:t>
            </a:r>
            <a:r>
              <a:rPr lang="en-US" dirty="0" smtClean="0"/>
              <a:t> – literally: but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bischt</a:t>
            </a:r>
            <a:r>
              <a:rPr lang="en-US" dirty="0" smtClean="0"/>
              <a:t> </a:t>
            </a:r>
            <a:r>
              <a:rPr lang="en-US" dirty="0" err="1" smtClean="0"/>
              <a:t>gscheit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You are smart.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bischt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awwer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gscheit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Aren’t</a:t>
            </a:r>
            <a:r>
              <a:rPr lang="en-US" dirty="0" smtClean="0"/>
              <a:t> you smart!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98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yuscht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y</a:t>
            </a:r>
            <a:r>
              <a:rPr lang="en-US" dirty="0" err="1" smtClean="0">
                <a:solidFill>
                  <a:srgbClr val="FF0000"/>
                </a:solidFill>
              </a:rPr>
              <a:t>uscht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literally: just</a:t>
            </a:r>
          </a:p>
          <a:p>
            <a:r>
              <a:rPr lang="en-US" dirty="0" err="1" smtClean="0"/>
              <a:t>Geh</a:t>
            </a:r>
            <a:r>
              <a:rPr lang="en-US" dirty="0" smtClean="0"/>
              <a:t> </a:t>
            </a:r>
            <a:r>
              <a:rPr lang="en-US" dirty="0" err="1" smtClean="0"/>
              <a:t>datt</a:t>
            </a:r>
            <a:r>
              <a:rPr lang="en-US" dirty="0" smtClean="0"/>
              <a:t> </a:t>
            </a:r>
            <a:r>
              <a:rPr lang="en-US" dirty="0" err="1" smtClean="0"/>
              <a:t>driwwe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Go over there!</a:t>
            </a:r>
          </a:p>
          <a:p>
            <a:r>
              <a:rPr lang="en-US" dirty="0" err="1" smtClean="0"/>
              <a:t>Geh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yuscht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datt</a:t>
            </a:r>
            <a:r>
              <a:rPr lang="en-US" dirty="0" smtClean="0"/>
              <a:t> </a:t>
            </a:r>
            <a:r>
              <a:rPr lang="en-US" dirty="0" err="1" smtClean="0"/>
              <a:t>driwwe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Just</a:t>
            </a:r>
            <a:r>
              <a:rPr lang="en-US" dirty="0" smtClean="0"/>
              <a:t> go over there!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8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mol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dirty="0" err="1" smtClean="0">
                <a:solidFill>
                  <a:srgbClr val="FF0000"/>
                </a:solidFill>
              </a:rPr>
              <a:t>ol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literally: once, </a:t>
            </a:r>
          </a:p>
          <a:p>
            <a:r>
              <a:rPr lang="en-US" dirty="0" smtClean="0"/>
              <a:t>Bring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neies</a:t>
            </a:r>
            <a:r>
              <a:rPr lang="en-US" dirty="0" smtClean="0"/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Bring you new book along!</a:t>
            </a:r>
          </a:p>
          <a:p>
            <a:r>
              <a:rPr lang="en-US" dirty="0" smtClean="0"/>
              <a:t>Bring </a:t>
            </a:r>
            <a:r>
              <a:rPr lang="en-US" dirty="0" err="1" smtClean="0">
                <a:solidFill>
                  <a:srgbClr val="FF0000"/>
                </a:solidFill>
              </a:rPr>
              <a:t>mol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neies</a:t>
            </a:r>
            <a:r>
              <a:rPr lang="en-US" dirty="0" smtClean="0"/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Why don’t </a:t>
            </a:r>
            <a:r>
              <a:rPr lang="en-US" dirty="0" smtClean="0"/>
              <a:t>you bring your new book along!?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20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ya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y</a:t>
            </a:r>
            <a:r>
              <a:rPr lang="en-US" dirty="0" err="1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literally: yes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weesscht</a:t>
            </a:r>
            <a:r>
              <a:rPr lang="en-US" dirty="0" smtClean="0"/>
              <a:t>,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wuhne</a:t>
            </a:r>
            <a:r>
              <a:rPr lang="en-US" dirty="0" smtClean="0"/>
              <a:t> in </a:t>
            </a:r>
            <a:r>
              <a:rPr lang="en-US" dirty="0" err="1" smtClean="0"/>
              <a:t>Lebnen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You know that we live in Lebanon.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weesscht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</a:t>
            </a:r>
            <a:r>
              <a:rPr lang="en-US" dirty="0" smtClean="0"/>
              <a:t>,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wuhne</a:t>
            </a:r>
            <a:r>
              <a:rPr lang="en-US" dirty="0" smtClean="0"/>
              <a:t> in </a:t>
            </a:r>
            <a:r>
              <a:rPr lang="en-US" dirty="0" err="1" smtClean="0"/>
              <a:t>Lebnen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You know </a:t>
            </a:r>
            <a:r>
              <a:rPr lang="en-US" dirty="0" smtClean="0">
                <a:solidFill>
                  <a:srgbClr val="FF0000"/>
                </a:solidFill>
              </a:rPr>
              <a:t>very well </a:t>
            </a:r>
            <a:r>
              <a:rPr lang="en-US" dirty="0" smtClean="0"/>
              <a:t>that we live in Lebanon.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3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188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Emphasis Words</vt:lpstr>
      <vt:lpstr>awwer</vt:lpstr>
      <vt:lpstr>yuscht</vt:lpstr>
      <vt:lpstr>mol</vt:lpstr>
      <vt:lpstr>ya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87</cp:revision>
  <dcterms:created xsi:type="dcterms:W3CDTF">2012-12-30T17:54:41Z</dcterms:created>
  <dcterms:modified xsi:type="dcterms:W3CDTF">2013-01-02T18:23:50Z</dcterms:modified>
</cp:coreProperties>
</file>