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6" r:id="rId4"/>
    <p:sldId id="264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3: Talking about where you live.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Wu du </a:t>
            </a:r>
            <a:r>
              <a:rPr lang="en-US" i="1" dirty="0" err="1" smtClean="0">
                <a:solidFill>
                  <a:srgbClr val="FF0000"/>
                </a:solidFill>
              </a:rPr>
              <a:t>wuhnscht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" y="274638"/>
            <a:ext cx="8633378" cy="114300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Wu </a:t>
            </a:r>
            <a:r>
              <a:rPr lang="en-US" i="1" dirty="0" err="1" smtClean="0"/>
              <a:t>wuhnscht</a:t>
            </a:r>
            <a:r>
              <a:rPr lang="en-US" i="1" dirty="0" smtClean="0"/>
              <a:t> du? </a:t>
            </a:r>
            <a:r>
              <a:rPr lang="en-US" dirty="0" smtClean="0"/>
              <a:t>– Where do you live?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Wu </a:t>
            </a:r>
            <a:r>
              <a:rPr lang="en-US" dirty="0" err="1" smtClean="0">
                <a:solidFill>
                  <a:srgbClr val="FF0000"/>
                </a:solidFill>
              </a:rPr>
              <a:t>wuhnscht</a:t>
            </a:r>
            <a:r>
              <a:rPr lang="en-US" dirty="0" smtClean="0">
                <a:solidFill>
                  <a:srgbClr val="FF0000"/>
                </a:solidFill>
              </a:rPr>
              <a:t> du? </a:t>
            </a:r>
            <a:r>
              <a:rPr lang="en-US" dirty="0" smtClean="0"/>
              <a:t>– Where do you live?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wuhn</a:t>
            </a:r>
            <a:r>
              <a:rPr lang="en-US" dirty="0" smtClean="0">
                <a:solidFill>
                  <a:srgbClr val="FF0000"/>
                </a:solidFill>
              </a:rPr>
              <a:t> in ____.</a:t>
            </a:r>
            <a:r>
              <a:rPr lang="en-US" dirty="0" smtClean="0"/>
              <a:t> – I live in ____.</a:t>
            </a:r>
          </a:p>
          <a:p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att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driwwe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> – over there.</a:t>
            </a:r>
          </a:p>
          <a:p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n der </a:t>
            </a:r>
            <a:r>
              <a:rPr lang="en-US" u="sng" dirty="0" smtClean="0">
                <a:solidFill>
                  <a:srgbClr val="FF0000"/>
                </a:solidFill>
              </a:rPr>
              <a:t>Elm </a:t>
            </a:r>
            <a:r>
              <a:rPr lang="en-US" u="sng" dirty="0" err="1">
                <a:solidFill>
                  <a:srgbClr val="FF0000"/>
                </a:solidFill>
              </a:rPr>
              <a:t>S</a:t>
            </a:r>
            <a:r>
              <a:rPr lang="en-US" u="sng" dirty="0" err="1" smtClean="0">
                <a:solidFill>
                  <a:srgbClr val="FF0000"/>
                </a:solidFill>
              </a:rPr>
              <a:t>chtross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> – on Elm Street.</a:t>
            </a:r>
          </a:p>
          <a:p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et </a:t>
            </a:r>
            <a:r>
              <a:rPr lang="en-US" dirty="0" err="1" smtClean="0">
                <a:solidFill>
                  <a:srgbClr val="FF0000"/>
                </a:solidFill>
              </a:rPr>
              <a:t>weit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smtClean="0">
                <a:solidFill>
                  <a:srgbClr val="FF0000"/>
                </a:solidFill>
              </a:rPr>
              <a:t>weg </a:t>
            </a:r>
            <a:r>
              <a:rPr lang="en-US" dirty="0" err="1" smtClean="0">
                <a:solidFill>
                  <a:srgbClr val="FF0000"/>
                </a:solidFill>
              </a:rPr>
              <a:t>vun</a:t>
            </a:r>
            <a:r>
              <a:rPr lang="en-US" dirty="0" smtClean="0">
                <a:solidFill>
                  <a:srgbClr val="FF0000"/>
                </a:solidFill>
              </a:rPr>
              <a:t> ___.</a:t>
            </a:r>
            <a:r>
              <a:rPr lang="en-US" dirty="0" smtClean="0"/>
              <a:t> - not far from ___.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334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Wu </a:t>
            </a:r>
            <a:r>
              <a:rPr lang="en-US" i="1" dirty="0" err="1" smtClean="0"/>
              <a:t>kummscht</a:t>
            </a:r>
            <a:r>
              <a:rPr lang="en-US" i="1" dirty="0" smtClean="0"/>
              <a:t> du </a:t>
            </a:r>
            <a:r>
              <a:rPr lang="en-US" i="1" dirty="0" err="1" smtClean="0"/>
              <a:t>bei</a:t>
            </a:r>
            <a:r>
              <a:rPr lang="en-US" i="1" dirty="0" smtClean="0"/>
              <a:t>? </a:t>
            </a:r>
            <a:r>
              <a:rPr lang="en-US" dirty="0" smtClean="0"/>
              <a:t>– Where do you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Wu </a:t>
            </a:r>
            <a:r>
              <a:rPr lang="en-US" dirty="0" err="1" smtClean="0">
                <a:solidFill>
                  <a:srgbClr val="FF0000"/>
                </a:solidFill>
              </a:rPr>
              <a:t>kummscht</a:t>
            </a:r>
            <a:r>
              <a:rPr lang="en-US" dirty="0" smtClean="0">
                <a:solidFill>
                  <a:srgbClr val="FF0000"/>
                </a:solidFill>
              </a:rPr>
              <a:t> du </a:t>
            </a:r>
            <a:r>
              <a:rPr lang="en-US" dirty="0" err="1" smtClean="0">
                <a:solidFill>
                  <a:srgbClr val="FF0000"/>
                </a:solidFill>
              </a:rPr>
              <a:t>bei</a:t>
            </a:r>
            <a:r>
              <a:rPr lang="en-US" dirty="0" smtClean="0">
                <a:solidFill>
                  <a:srgbClr val="FF0000"/>
                </a:solidFill>
              </a:rPr>
              <a:t>? </a:t>
            </a:r>
            <a:r>
              <a:rPr lang="en-US" dirty="0" smtClean="0"/>
              <a:t>– Where do you come from?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kumm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vun</a:t>
            </a:r>
            <a:r>
              <a:rPr lang="en-US" dirty="0" smtClean="0">
                <a:solidFill>
                  <a:srgbClr val="FF0000"/>
                </a:solidFill>
              </a:rPr>
              <a:t> ____. </a:t>
            </a:r>
            <a:r>
              <a:rPr lang="en-US" dirty="0" smtClean="0"/>
              <a:t>– I come from ___.</a:t>
            </a:r>
          </a:p>
          <a:p>
            <a:endParaRPr lang="en-US" dirty="0"/>
          </a:p>
          <a:p>
            <a:r>
              <a:rPr lang="en-US" dirty="0" err="1" smtClean="0">
                <a:solidFill>
                  <a:srgbClr val="FF0000"/>
                </a:solidFill>
              </a:rPr>
              <a:t>Amerikaa</a:t>
            </a:r>
            <a:r>
              <a:rPr lang="en-US" dirty="0" smtClean="0">
                <a:solidFill>
                  <a:srgbClr val="FF0000"/>
                </a:solidFill>
              </a:rPr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Pennsylvaania</a:t>
            </a:r>
            <a:r>
              <a:rPr lang="en-US" dirty="0" smtClean="0">
                <a:solidFill>
                  <a:srgbClr val="FF0000"/>
                </a:solidFill>
              </a:rPr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Barricks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Kaunty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326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i="1" dirty="0" smtClean="0"/>
              <a:t>! </a:t>
            </a:r>
            <a:r>
              <a:rPr lang="en-US" dirty="0" smtClean="0"/>
              <a:t>– 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Ask someone where they live.</a:t>
            </a:r>
          </a:p>
          <a:p>
            <a:r>
              <a:rPr lang="en-US" dirty="0" smtClean="0"/>
              <a:t>Say where you are from.</a:t>
            </a:r>
          </a:p>
          <a:p>
            <a:r>
              <a:rPr lang="en-US" dirty="0" smtClean="0"/>
              <a:t>Ask someone where they are from.</a:t>
            </a:r>
          </a:p>
          <a:p>
            <a:r>
              <a:rPr lang="en-US" dirty="0" smtClean="0"/>
              <a:t>Say where you are from.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551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166</Words>
  <Application>Microsoft Macintosh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PA Dutch 101</vt:lpstr>
      <vt:lpstr>Wu wuhnscht du? – Where do you live?</vt:lpstr>
      <vt:lpstr>Wu kummscht du bei? – Where do you come from?</vt:lpstr>
      <vt:lpstr>Iewing! – Practice!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13</cp:revision>
  <dcterms:created xsi:type="dcterms:W3CDTF">2012-12-30T17:54:41Z</dcterms:created>
  <dcterms:modified xsi:type="dcterms:W3CDTF">2013-01-06T18:48:27Z</dcterms:modified>
</cp:coreProperties>
</file>