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29: Reflexive Verbs.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Sich</a:t>
            </a:r>
            <a:r>
              <a:rPr lang="en-US" i="1" dirty="0" smtClean="0">
                <a:solidFill>
                  <a:srgbClr val="FF0000"/>
                </a:solidFill>
              </a:rPr>
              <a:t> Verbs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Certain Verbs in PD need pronoun objects which refer BACK to the subject.</a:t>
            </a:r>
          </a:p>
          <a:p>
            <a:r>
              <a:rPr lang="en-US" dirty="0" smtClean="0"/>
              <a:t>These verbs are called Reflexive Verbs and sometimes can be best translated in English as “myself verbs”.</a:t>
            </a:r>
          </a:p>
          <a:p>
            <a:r>
              <a:rPr lang="en-US" dirty="0" smtClean="0"/>
              <a:t>An example of one in English is:</a:t>
            </a:r>
          </a:p>
          <a:p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am washing my </a:t>
            </a:r>
            <a:r>
              <a:rPr lang="en-US" dirty="0" smtClean="0"/>
              <a:t>hands.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MY</a:t>
            </a:r>
            <a:r>
              <a:rPr lang="en-US" dirty="0" smtClean="0"/>
              <a:t> is reflecting back on the </a:t>
            </a:r>
            <a:r>
              <a:rPr lang="en-US" dirty="0" smtClean="0">
                <a:solidFill>
                  <a:srgbClr val="FF0000"/>
                </a:solidFill>
              </a:rPr>
              <a:t>SUBJECT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5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Normal sentence structure for Reflexive Verbs is: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Verb – Reflexive Pronoun – other stuff.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Verb – Subject – Reflexive Pronoun – other stuff?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Modal – Reflexive Pronoun – other stuff – Verb.</a:t>
            </a:r>
          </a:p>
          <a:p>
            <a:r>
              <a:rPr lang="en-US" dirty="0" smtClean="0"/>
              <a:t>No matter what, you </a:t>
            </a:r>
            <a:r>
              <a:rPr lang="en-US" dirty="0" smtClean="0">
                <a:solidFill>
                  <a:srgbClr val="FF0000"/>
                </a:solidFill>
              </a:rPr>
              <a:t>ALWAYS</a:t>
            </a:r>
            <a:r>
              <a:rPr lang="en-US" dirty="0" smtClean="0"/>
              <a:t> need a </a:t>
            </a:r>
            <a:r>
              <a:rPr lang="en-US" dirty="0" smtClean="0">
                <a:solidFill>
                  <a:srgbClr val="FF0000"/>
                </a:solidFill>
              </a:rPr>
              <a:t>Reflexive Pronoun</a:t>
            </a:r>
            <a:r>
              <a:rPr lang="en-US" dirty="0" smtClean="0"/>
              <a:t> in your sentence!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/>
              <a:t> </a:t>
            </a:r>
            <a:r>
              <a:rPr lang="en-US" dirty="0" err="1" smtClean="0"/>
              <a:t>schtraehl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mich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Haar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0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stated before, all sentences need a Reflexive Pronoun. This is what Reflects back on the Subject.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497506"/>
              </p:ext>
            </p:extLst>
          </p:nvPr>
        </p:nvGraphicFramePr>
        <p:xfrm>
          <a:off x="978336" y="3576458"/>
          <a:ext cx="7122964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0741"/>
                <a:gridCol w="1780741"/>
                <a:gridCol w="1780741"/>
                <a:gridCol w="178074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mich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uns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361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Verbs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are some common </a:t>
            </a:r>
            <a:r>
              <a:rPr lang="en-US" dirty="0"/>
              <a:t>R</a:t>
            </a:r>
            <a:r>
              <a:rPr lang="en-US" dirty="0" smtClean="0"/>
              <a:t>eflexive Verbs: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aa</a:t>
            </a:r>
            <a:r>
              <a:rPr lang="en-US" dirty="0" smtClean="0">
                <a:solidFill>
                  <a:srgbClr val="FF0000"/>
                </a:solidFill>
              </a:rPr>
              <a:t>/duh </a:t>
            </a:r>
            <a:r>
              <a:rPr lang="en-US" dirty="0" smtClean="0"/>
              <a:t>– to get dressed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uff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butze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dress up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balwiere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sich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rasiere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shave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wesche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wash oneself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weh</a:t>
            </a:r>
            <a:r>
              <a:rPr lang="en-US" dirty="0" smtClean="0">
                <a:solidFill>
                  <a:srgbClr val="FF0000"/>
                </a:solidFill>
              </a:rPr>
              <a:t>/duh </a:t>
            </a:r>
            <a:r>
              <a:rPr lang="en-US" dirty="0" smtClean="0"/>
              <a:t>– to injure oneself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schtraehle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comb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88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anne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hocke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hie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hocke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sit down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verkelde</a:t>
            </a:r>
            <a:r>
              <a:rPr lang="en-US" dirty="0" smtClean="0"/>
              <a:t> – to catch a cold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baade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bathe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dummle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hurry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uff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wecke</a:t>
            </a:r>
            <a:r>
              <a:rPr lang="en-US" dirty="0" smtClean="0"/>
              <a:t> – to wake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4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Translate the following sentences!</a:t>
            </a:r>
          </a:p>
          <a:p>
            <a:r>
              <a:rPr lang="en-US" dirty="0" smtClean="0"/>
              <a:t>Remember the Word Order: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Verb – Reflexive Pronoun – Other Stuff.</a:t>
            </a:r>
          </a:p>
          <a:p>
            <a:r>
              <a:rPr lang="en-US" dirty="0" smtClean="0"/>
              <a:t>I am shaving.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balwier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mich.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He is bathing.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baadet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sich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We are combing our hair.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schtraehle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Haar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559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Sentences:</a:t>
            </a:r>
          </a:p>
          <a:p>
            <a:r>
              <a:rPr lang="en-US" dirty="0" smtClean="0"/>
              <a:t>Du / </a:t>
            </a:r>
            <a:r>
              <a:rPr lang="en-US" dirty="0" err="1" smtClean="0"/>
              <a:t>sich</a:t>
            </a:r>
            <a:r>
              <a:rPr lang="en-US" dirty="0" smtClean="0"/>
              <a:t> </a:t>
            </a:r>
            <a:r>
              <a:rPr lang="en-US" dirty="0" err="1" smtClean="0"/>
              <a:t>hiehocke</a:t>
            </a:r>
            <a:r>
              <a:rPr lang="en-US" dirty="0" smtClean="0"/>
              <a:t> / in die </a:t>
            </a:r>
            <a:r>
              <a:rPr lang="en-US" dirty="0" err="1" smtClean="0"/>
              <a:t>Kich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Du </a:t>
            </a:r>
            <a:r>
              <a:rPr lang="en-US" dirty="0" err="1" smtClean="0">
                <a:solidFill>
                  <a:srgbClr val="FF0000"/>
                </a:solidFill>
              </a:rPr>
              <a:t>hockscht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dich</a:t>
            </a:r>
            <a:r>
              <a:rPr lang="en-US" dirty="0" smtClean="0">
                <a:solidFill>
                  <a:srgbClr val="FF0000"/>
                </a:solidFill>
              </a:rPr>
              <a:t> in die </a:t>
            </a:r>
            <a:r>
              <a:rPr lang="en-US" dirty="0" err="1" smtClean="0">
                <a:solidFill>
                  <a:srgbClr val="FF0000"/>
                </a:solidFill>
              </a:rPr>
              <a:t>Kich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hie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Der Andy / </a:t>
            </a:r>
            <a:r>
              <a:rPr lang="en-US" dirty="0" err="1" smtClean="0"/>
              <a:t>misse</a:t>
            </a:r>
            <a:r>
              <a:rPr lang="en-US" dirty="0" smtClean="0"/>
              <a:t> / </a:t>
            </a:r>
            <a:r>
              <a:rPr lang="en-US" dirty="0" err="1" smtClean="0"/>
              <a:t>sich</a:t>
            </a:r>
            <a:r>
              <a:rPr lang="en-US" dirty="0" smtClean="0"/>
              <a:t> </a:t>
            </a:r>
            <a:r>
              <a:rPr lang="en-US" dirty="0" err="1" smtClean="0"/>
              <a:t>dummle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Der Andy muss </a:t>
            </a:r>
            <a:r>
              <a:rPr lang="en-US" dirty="0" err="1" smtClean="0">
                <a:solidFill>
                  <a:srgbClr val="FF0000"/>
                </a:solidFill>
              </a:rPr>
              <a:t>sich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dummle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Sich</a:t>
            </a:r>
            <a:r>
              <a:rPr lang="en-US" dirty="0" smtClean="0"/>
              <a:t> </a:t>
            </a:r>
            <a:r>
              <a:rPr lang="en-US" dirty="0" err="1" smtClean="0"/>
              <a:t>uffbutze</a:t>
            </a:r>
            <a:r>
              <a:rPr lang="en-US" dirty="0" smtClean="0"/>
              <a:t> / </a:t>
            </a:r>
            <a:r>
              <a:rPr lang="en-US" dirty="0" err="1" smtClean="0"/>
              <a:t>dihr</a:t>
            </a:r>
            <a:r>
              <a:rPr lang="en-US" dirty="0" smtClean="0"/>
              <a:t> / </a:t>
            </a:r>
            <a:r>
              <a:rPr lang="en-US" dirty="0" err="1" smtClean="0"/>
              <a:t>fer</a:t>
            </a:r>
            <a:r>
              <a:rPr lang="en-US" dirty="0" smtClean="0"/>
              <a:t> </a:t>
            </a:r>
            <a:r>
              <a:rPr lang="en-US" dirty="0" err="1" smtClean="0"/>
              <a:t>Karrich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Butzt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Karrich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uff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23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381</Words>
  <Application>Microsoft Macintosh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PA Dutch 101</vt:lpstr>
      <vt:lpstr>Reflexive Verbs</vt:lpstr>
      <vt:lpstr>Reflexive Verbs</vt:lpstr>
      <vt:lpstr>Reflexive Pronouns</vt:lpstr>
      <vt:lpstr>Reflexive Verbs </vt:lpstr>
      <vt:lpstr>Reflexive Verbs</vt:lpstr>
      <vt:lpstr>Reflexive Verbs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84</cp:revision>
  <dcterms:created xsi:type="dcterms:W3CDTF">2012-12-30T17:54:41Z</dcterms:created>
  <dcterms:modified xsi:type="dcterms:W3CDTF">2013-01-02T16:19:59Z</dcterms:modified>
</cp:coreProperties>
</file>