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26</a:t>
            </a:r>
            <a:r>
              <a:rPr lang="en-US" dirty="0" smtClean="0">
                <a:solidFill>
                  <a:schemeClr val="tx1"/>
                </a:solidFill>
              </a:rPr>
              <a:t>: Rooms and Furniture.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err="1" smtClean="0">
                <a:solidFill>
                  <a:srgbClr val="FF0000"/>
                </a:solidFill>
              </a:rPr>
              <a:t>Schtuwwe</a:t>
            </a:r>
            <a:r>
              <a:rPr lang="en-US" i="1" dirty="0" smtClean="0">
                <a:solidFill>
                  <a:srgbClr val="FF0000"/>
                </a:solidFill>
              </a:rPr>
              <a:t> un </a:t>
            </a:r>
            <a:r>
              <a:rPr lang="en-US" i="1" dirty="0" err="1" smtClean="0">
                <a:solidFill>
                  <a:srgbClr val="FF0000"/>
                </a:solidFill>
              </a:rPr>
              <a:t>Hausrod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Kich</a:t>
            </a:r>
            <a:r>
              <a:rPr lang="en-US" dirty="0" smtClean="0"/>
              <a:t> – the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Schpielbank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sink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Kiehler</a:t>
            </a:r>
            <a:r>
              <a:rPr lang="en-US" dirty="0" smtClean="0">
                <a:solidFill>
                  <a:srgbClr val="FF0000"/>
                </a:solidFill>
              </a:rPr>
              <a:t> / die </a:t>
            </a:r>
            <a:r>
              <a:rPr lang="en-US" dirty="0" err="1" smtClean="0">
                <a:solidFill>
                  <a:srgbClr val="FF0000"/>
                </a:solidFill>
              </a:rPr>
              <a:t>Eisbax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refrigerator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 </a:t>
            </a:r>
            <a:r>
              <a:rPr lang="en-US" dirty="0" err="1" smtClean="0">
                <a:solidFill>
                  <a:srgbClr val="FF0000"/>
                </a:solidFill>
              </a:rPr>
              <a:t>Offe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stove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Microwave </a:t>
            </a:r>
            <a:r>
              <a:rPr lang="en-US" dirty="0" smtClean="0"/>
              <a:t>– microwave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Gscharrmaschien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- dishwasher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4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Baadschtubb</a:t>
            </a:r>
            <a:r>
              <a:rPr lang="en-US" dirty="0" smtClean="0"/>
              <a:t> - bathroom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Briwwi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toilet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 </a:t>
            </a:r>
            <a:r>
              <a:rPr lang="en-US" dirty="0" err="1" smtClean="0">
                <a:solidFill>
                  <a:srgbClr val="FF0000"/>
                </a:solidFill>
              </a:rPr>
              <a:t>Baadzuwwer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bathtub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die </a:t>
            </a:r>
            <a:r>
              <a:rPr lang="en-US" dirty="0" err="1" smtClean="0">
                <a:solidFill>
                  <a:srgbClr val="FF0000"/>
                </a:solidFill>
              </a:rPr>
              <a:t>Waschbank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- sink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760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Bettschtubb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- bedroom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Bett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bed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 </a:t>
            </a:r>
            <a:r>
              <a:rPr lang="en-US" dirty="0" err="1" smtClean="0">
                <a:solidFill>
                  <a:srgbClr val="FF0000"/>
                </a:solidFill>
              </a:rPr>
              <a:t>Deppich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bedspread / cover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Weckeruhr</a:t>
            </a:r>
            <a:r>
              <a:rPr lang="en-US" dirty="0" smtClean="0"/>
              <a:t> – alarm clock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 </a:t>
            </a:r>
            <a:r>
              <a:rPr lang="en-US" dirty="0" err="1" smtClean="0">
                <a:solidFill>
                  <a:srgbClr val="FF0000"/>
                </a:solidFill>
              </a:rPr>
              <a:t>Schreibdisch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desk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 Schenk </a:t>
            </a:r>
            <a:r>
              <a:rPr lang="en-US" dirty="0" smtClean="0"/>
              <a:t>– closet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Licht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lamp / light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Gleederkammer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- wardrobe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854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die </a:t>
            </a:r>
            <a:r>
              <a:rPr lang="en-US" dirty="0" err="1" smtClean="0">
                <a:solidFill>
                  <a:srgbClr val="FF0000"/>
                </a:solidFill>
              </a:rPr>
              <a:t>Wuhnschtubb</a:t>
            </a:r>
            <a:r>
              <a:rPr lang="en-US" dirty="0" smtClean="0"/>
              <a:t> – living 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 </a:t>
            </a:r>
            <a:r>
              <a:rPr lang="en-US" dirty="0" err="1" smtClean="0">
                <a:solidFill>
                  <a:srgbClr val="FF0000"/>
                </a:solidFill>
              </a:rPr>
              <a:t>Schtul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chair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Sofe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sofa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Guckbax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TV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 </a:t>
            </a:r>
            <a:r>
              <a:rPr lang="en-US" dirty="0" err="1" smtClean="0">
                <a:solidFill>
                  <a:srgbClr val="FF0000"/>
                </a:solidFill>
              </a:rPr>
              <a:t>Schwetzkaschde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radio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 </a:t>
            </a:r>
            <a:r>
              <a:rPr lang="en-US" dirty="0" err="1" smtClean="0">
                <a:solidFill>
                  <a:srgbClr val="FF0000"/>
                </a:solidFill>
              </a:rPr>
              <a:t>Buchlaade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bookshelf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DVD-</a:t>
            </a:r>
            <a:r>
              <a:rPr lang="en-US" dirty="0" err="1" smtClean="0">
                <a:solidFill>
                  <a:srgbClr val="FF0000"/>
                </a:solidFill>
              </a:rPr>
              <a:t>Schpieler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DVD player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697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Annere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Haus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Wadde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Haus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house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Fenschder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window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Dier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door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roof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 </a:t>
            </a:r>
            <a:r>
              <a:rPr lang="en-US" dirty="0" err="1" smtClean="0">
                <a:solidFill>
                  <a:srgbClr val="FF0000"/>
                </a:solidFill>
              </a:rPr>
              <a:t>Schannschtee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chimney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Gratsch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garage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Poschtbax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mailbox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Aeddick</a:t>
            </a:r>
            <a:r>
              <a:rPr lang="en-US" dirty="0" smtClean="0">
                <a:solidFill>
                  <a:srgbClr val="FF0000"/>
                </a:solidFill>
              </a:rPr>
              <a:t> / der Garret </a:t>
            </a:r>
            <a:r>
              <a:rPr lang="en-US" dirty="0" smtClean="0"/>
              <a:t>– attic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 Keller </a:t>
            </a:r>
            <a:r>
              <a:rPr lang="en-US" dirty="0" smtClean="0"/>
              <a:t>- basement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731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188</Words>
  <Application>Microsoft Macintosh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PA Dutch 101</vt:lpstr>
      <vt:lpstr>die Kich – the kitchen</vt:lpstr>
      <vt:lpstr>die Baadschtubb - bathroom</vt:lpstr>
      <vt:lpstr>die Bettschtubb - bedroom</vt:lpstr>
      <vt:lpstr>die Wuhnschtubb – living room</vt:lpstr>
      <vt:lpstr>Annere Haus Wadde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73</cp:revision>
  <dcterms:created xsi:type="dcterms:W3CDTF">2012-12-30T17:54:41Z</dcterms:created>
  <dcterms:modified xsi:type="dcterms:W3CDTF">2013-01-02T14:30:22Z</dcterms:modified>
</cp:coreProperties>
</file>