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5" r:id="rId5"/>
    <p:sldId id="264" r:id="rId6"/>
    <p:sldId id="26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23: Future Tense.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Die </a:t>
            </a:r>
            <a:r>
              <a:rPr lang="en-US" i="1" dirty="0" err="1" smtClean="0">
                <a:solidFill>
                  <a:srgbClr val="FF0000"/>
                </a:solidFill>
              </a:rPr>
              <a:t>Zukunft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 until this point we have only been discussing Present Tense sentences in PD. </a:t>
            </a:r>
          </a:p>
          <a:p>
            <a:r>
              <a:rPr lang="en-US" dirty="0" smtClean="0"/>
              <a:t>Future Tense sentences can be formed in PD using the following equation: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 – WAERRE – other stuff – VERB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verb </a:t>
            </a:r>
            <a:r>
              <a:rPr lang="en-US" dirty="0" smtClean="0">
                <a:solidFill>
                  <a:srgbClr val="FF0000"/>
                </a:solidFill>
              </a:rPr>
              <a:t>WAERRE</a:t>
            </a:r>
            <a:r>
              <a:rPr lang="en-US" dirty="0" smtClean="0"/>
              <a:t> acts like a Modal (video 20) in that it forces the verb to the end of the sentence.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75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waerre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aerre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(will be) is irregular and conjugates differently from regular verbs: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496017"/>
              </p:ext>
            </p:extLst>
          </p:nvPr>
        </p:nvGraphicFramePr>
        <p:xfrm>
          <a:off x="686550" y="3198914"/>
          <a:ext cx="7775192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3798"/>
                <a:gridCol w="1943798"/>
                <a:gridCol w="1943798"/>
                <a:gridCol w="194379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waerre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waerrscht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waerret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sie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waerd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waerre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777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faahr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</a:t>
            </a:r>
            <a:r>
              <a:rPr lang="en-US" dirty="0" err="1" smtClean="0"/>
              <a:t>Humbarrick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waer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</a:t>
            </a:r>
            <a:r>
              <a:rPr lang="en-US" dirty="0" err="1" smtClean="0"/>
              <a:t>Humbarrick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faahre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Bringscht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du en </a:t>
            </a:r>
            <a:r>
              <a:rPr lang="en-US" dirty="0" err="1" smtClean="0"/>
              <a:t>Freind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/>
              <a:t>?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Waerrscht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du en </a:t>
            </a:r>
            <a:r>
              <a:rPr lang="en-US" dirty="0" err="1" smtClean="0"/>
              <a:t>Freind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mitbringe</a:t>
            </a:r>
            <a:r>
              <a:rPr lang="en-US" dirty="0" smtClean="0"/>
              <a:t>?</a:t>
            </a:r>
          </a:p>
          <a:p>
            <a:r>
              <a:rPr lang="en-US" dirty="0" smtClean="0"/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yaage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 Clinton </a:t>
            </a:r>
            <a:r>
              <a:rPr lang="en-US" dirty="0" err="1" smtClean="0"/>
              <a:t>Kaunty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waerre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 Clinton </a:t>
            </a:r>
            <a:r>
              <a:rPr lang="en-US" dirty="0" err="1" smtClean="0"/>
              <a:t>Kaunty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yaage</a:t>
            </a:r>
            <a:r>
              <a:rPr lang="en-US" dirty="0" smtClean="0"/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682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the content of the conversation or description imply future events, the present tense is often used with an adverb of time (</a:t>
            </a:r>
            <a:r>
              <a:rPr lang="en-US" dirty="0" err="1" smtClean="0">
                <a:solidFill>
                  <a:srgbClr val="FF0000"/>
                </a:solidFill>
              </a:rPr>
              <a:t>mariye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heit</a:t>
            </a:r>
            <a:r>
              <a:rPr lang="en-US" dirty="0" smtClean="0">
                <a:solidFill>
                  <a:srgbClr val="FF0000"/>
                </a:solidFill>
              </a:rPr>
              <a:t>, etc.</a:t>
            </a:r>
            <a:r>
              <a:rPr lang="en-US" dirty="0" smtClean="0"/>
              <a:t>).</a:t>
            </a:r>
          </a:p>
          <a:p>
            <a:r>
              <a:rPr lang="en-US" dirty="0" smtClean="0"/>
              <a:t>Mir </a:t>
            </a:r>
            <a:r>
              <a:rPr lang="en-US" dirty="0" err="1" smtClean="0"/>
              <a:t>schpiele</a:t>
            </a:r>
            <a:r>
              <a:rPr lang="en-US" dirty="0" smtClean="0"/>
              <a:t> </a:t>
            </a:r>
            <a:r>
              <a:rPr lang="en-US" dirty="0" err="1" smtClean="0"/>
              <a:t>Baseballe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/>
              <a:t>schpiele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mariye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Baseballe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Mir </a:t>
            </a:r>
            <a:r>
              <a:rPr lang="en-US" dirty="0" err="1" smtClean="0"/>
              <a:t>gehne</a:t>
            </a:r>
            <a:r>
              <a:rPr lang="en-US" dirty="0" smtClean="0"/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</a:t>
            </a:r>
            <a:r>
              <a:rPr lang="en-US" dirty="0" err="1" smtClean="0"/>
              <a:t>Kanadaa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Friehyaahr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gehne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</a:t>
            </a:r>
            <a:r>
              <a:rPr lang="en-US" dirty="0" err="1" smtClean="0"/>
              <a:t>Kanadaa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06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Turn the following sentences into Future Tense sentences:</a:t>
            </a:r>
          </a:p>
          <a:p>
            <a:r>
              <a:rPr lang="en-US" dirty="0" smtClean="0"/>
              <a:t>Der Ray </a:t>
            </a:r>
            <a:r>
              <a:rPr lang="en-US" dirty="0" err="1" smtClean="0"/>
              <a:t>kaaft</a:t>
            </a:r>
            <a:r>
              <a:rPr lang="en-US" dirty="0" smtClean="0"/>
              <a:t> en </a:t>
            </a:r>
            <a:r>
              <a:rPr lang="en-US" dirty="0" err="1" smtClean="0"/>
              <a:t>Kuh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 Ray </a:t>
            </a:r>
            <a:r>
              <a:rPr lang="en-US" dirty="0" err="1" smtClean="0">
                <a:solidFill>
                  <a:srgbClr val="FF0000"/>
                </a:solidFill>
              </a:rPr>
              <a:t>waerd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Kuh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kaafe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Dihr</a:t>
            </a:r>
            <a:r>
              <a:rPr lang="en-US" dirty="0" smtClean="0"/>
              <a:t> </a:t>
            </a:r>
            <a:r>
              <a:rPr lang="en-US" dirty="0" err="1" smtClean="0"/>
              <a:t>tschumpt</a:t>
            </a:r>
            <a:r>
              <a:rPr lang="en-US" dirty="0" smtClean="0"/>
              <a:t> </a:t>
            </a:r>
            <a:r>
              <a:rPr lang="en-US" dirty="0" err="1" smtClean="0"/>
              <a:t>iwwer</a:t>
            </a:r>
            <a:r>
              <a:rPr lang="en-US" dirty="0" smtClean="0"/>
              <a:t> die </a:t>
            </a:r>
            <a:r>
              <a:rPr lang="en-US" dirty="0" err="1" smtClean="0"/>
              <a:t>Grick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Dihr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waerret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iwwer</a:t>
            </a:r>
            <a:r>
              <a:rPr lang="en-US" dirty="0" smtClean="0">
                <a:solidFill>
                  <a:srgbClr val="FF0000"/>
                </a:solidFill>
              </a:rPr>
              <a:t> die </a:t>
            </a:r>
            <a:r>
              <a:rPr lang="en-US" dirty="0" err="1" smtClean="0">
                <a:solidFill>
                  <a:srgbClr val="FF0000"/>
                </a:solidFill>
              </a:rPr>
              <a:t>Grick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tschumpe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hol</a:t>
            </a:r>
            <a:r>
              <a:rPr lang="en-US" dirty="0" smtClean="0"/>
              <a:t> en </a:t>
            </a:r>
            <a:r>
              <a:rPr lang="en-US" dirty="0" err="1" smtClean="0"/>
              <a:t>annere</a:t>
            </a:r>
            <a:r>
              <a:rPr lang="en-US" dirty="0" smtClean="0"/>
              <a:t> </a:t>
            </a:r>
            <a:r>
              <a:rPr lang="en-US" dirty="0" err="1" smtClean="0"/>
              <a:t>Schtick</a:t>
            </a:r>
            <a:r>
              <a:rPr lang="en-US" dirty="0" smtClean="0"/>
              <a:t> </a:t>
            </a:r>
            <a:r>
              <a:rPr lang="en-US" dirty="0" err="1" smtClean="0"/>
              <a:t>Holz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waer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annere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Schtick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Holz</a:t>
            </a:r>
            <a:r>
              <a:rPr lang="en-US" dirty="0" smtClean="0">
                <a:solidFill>
                  <a:srgbClr val="FF0000"/>
                </a:solidFill>
              </a:rPr>
              <a:t> hole.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89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270</Words>
  <Application>Microsoft Macintosh PowerPoint</Application>
  <PresentationFormat>On-screen Show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 Dutch 101</vt:lpstr>
      <vt:lpstr>Future Tense</vt:lpstr>
      <vt:lpstr>waerre</vt:lpstr>
      <vt:lpstr>Future Tense</vt:lpstr>
      <vt:lpstr>Future Tense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94</cp:revision>
  <dcterms:created xsi:type="dcterms:W3CDTF">2012-12-30T17:54:41Z</dcterms:created>
  <dcterms:modified xsi:type="dcterms:W3CDTF">2013-01-01T20:43:21Z</dcterms:modified>
</cp:coreProperties>
</file>