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22: the Colors.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Die </a:t>
            </a:r>
            <a:r>
              <a:rPr lang="en-US" i="1" dirty="0" err="1" smtClean="0">
                <a:solidFill>
                  <a:srgbClr val="FF0000"/>
                </a:solidFill>
              </a:rPr>
              <a:t>Farewe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Die </a:t>
            </a:r>
            <a:r>
              <a:rPr lang="en-US" i="1" dirty="0" err="1" smtClean="0"/>
              <a:t>Farewe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ot</a:t>
            </a:r>
            <a:r>
              <a:rPr lang="en-US" dirty="0" smtClean="0"/>
              <a:t> – red</a:t>
            </a:r>
          </a:p>
          <a:p>
            <a:r>
              <a:rPr lang="en-US" dirty="0" err="1">
                <a:solidFill>
                  <a:srgbClr val="FF0000"/>
                </a:solidFill>
              </a:rPr>
              <a:t>p</a:t>
            </a:r>
            <a:r>
              <a:rPr lang="en-US" dirty="0" err="1" smtClean="0">
                <a:solidFill>
                  <a:srgbClr val="FF0000"/>
                </a:solidFill>
              </a:rPr>
              <a:t>ingscht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pink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roh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gray</a:t>
            </a:r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eiss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white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ehl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yellow</a:t>
            </a:r>
          </a:p>
          <a:p>
            <a:r>
              <a:rPr lang="en-US" dirty="0" err="1">
                <a:solidFill>
                  <a:srgbClr val="FF0000"/>
                </a:solidFill>
              </a:rPr>
              <a:t>b</a:t>
            </a:r>
            <a:r>
              <a:rPr lang="en-US" dirty="0" err="1" smtClean="0">
                <a:solidFill>
                  <a:srgbClr val="FF0000"/>
                </a:solidFill>
              </a:rPr>
              <a:t>rau</a:t>
            </a:r>
            <a:r>
              <a:rPr lang="en-US" dirty="0" smtClean="0">
                <a:solidFill>
                  <a:srgbClr val="FF0000"/>
                </a:solidFill>
              </a:rPr>
              <a:t>(n) </a:t>
            </a:r>
            <a:r>
              <a:rPr lang="en-US" dirty="0" smtClean="0"/>
              <a:t>– brown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rie</a:t>
            </a:r>
            <a:r>
              <a:rPr lang="en-US" dirty="0" smtClean="0">
                <a:solidFill>
                  <a:srgbClr val="FF0000"/>
                </a:solidFill>
              </a:rPr>
              <a:t>(n) </a:t>
            </a:r>
            <a:r>
              <a:rPr lang="en-US" dirty="0" smtClean="0"/>
              <a:t>– green</a:t>
            </a:r>
          </a:p>
          <a:p>
            <a:r>
              <a:rPr lang="en-US" dirty="0" err="1">
                <a:solidFill>
                  <a:srgbClr val="FF0000"/>
                </a:solidFill>
              </a:rPr>
              <a:t>b</a:t>
            </a:r>
            <a:r>
              <a:rPr lang="en-US" dirty="0" err="1" smtClean="0">
                <a:solidFill>
                  <a:srgbClr val="FF0000"/>
                </a:solidFill>
              </a:rPr>
              <a:t>loh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blue</a:t>
            </a:r>
          </a:p>
          <a:p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dirty="0" err="1" smtClean="0">
                <a:solidFill>
                  <a:srgbClr val="FF0000"/>
                </a:solidFill>
              </a:rPr>
              <a:t>arensch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orange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chwatz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black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967" y="1417638"/>
            <a:ext cx="3909417" cy="419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6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Farewe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useful words:</a:t>
            </a:r>
          </a:p>
          <a:p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ell</a:t>
            </a:r>
            <a:r>
              <a:rPr lang="en-US" dirty="0" smtClean="0"/>
              <a:t> – light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unkel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dark</a:t>
            </a:r>
          </a:p>
          <a:p>
            <a:r>
              <a:rPr lang="en-US" dirty="0" smtClean="0"/>
              <a:t>When asking what color something is: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Welle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Fareb</a:t>
            </a:r>
            <a:r>
              <a:rPr lang="en-US" dirty="0" smtClean="0">
                <a:solidFill>
                  <a:srgbClr val="FF0000"/>
                </a:solidFill>
              </a:rPr>
              <a:t> hot ____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Welle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Farewe</a:t>
            </a:r>
            <a:r>
              <a:rPr lang="en-US" dirty="0" smtClean="0">
                <a:solidFill>
                  <a:srgbClr val="FF0000"/>
                </a:solidFill>
              </a:rPr>
              <a:t> hot/hen ____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311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Answer the following questions in PD:</a:t>
            </a:r>
          </a:p>
          <a:p>
            <a:r>
              <a:rPr lang="en-US" dirty="0" err="1" smtClean="0"/>
              <a:t>Welle</a:t>
            </a:r>
            <a:r>
              <a:rPr lang="en-US" dirty="0" smtClean="0"/>
              <a:t> </a:t>
            </a:r>
            <a:r>
              <a:rPr lang="en-US" dirty="0" err="1" smtClean="0"/>
              <a:t>Fareb</a:t>
            </a:r>
            <a:r>
              <a:rPr lang="en-US" dirty="0" smtClean="0"/>
              <a:t> hot die </a:t>
            </a:r>
            <a:r>
              <a:rPr lang="en-US" dirty="0" err="1" smtClean="0"/>
              <a:t>Kasch</a:t>
            </a:r>
            <a:r>
              <a:rPr lang="en-US" dirty="0" smtClean="0"/>
              <a:t> (cherry)?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Kasch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rot.</a:t>
            </a:r>
          </a:p>
          <a:p>
            <a:r>
              <a:rPr lang="en-US" dirty="0" err="1" smtClean="0"/>
              <a:t>Welle</a:t>
            </a:r>
            <a:r>
              <a:rPr lang="en-US" dirty="0" smtClean="0"/>
              <a:t> </a:t>
            </a:r>
            <a:r>
              <a:rPr lang="en-US" dirty="0" err="1" smtClean="0"/>
              <a:t>Fareb</a:t>
            </a:r>
            <a:r>
              <a:rPr lang="en-US" dirty="0" smtClean="0"/>
              <a:t> hot die </a:t>
            </a:r>
            <a:r>
              <a:rPr lang="en-US" dirty="0" err="1" smtClean="0"/>
              <a:t>Sunn</a:t>
            </a:r>
            <a:r>
              <a:rPr lang="en-US" dirty="0" smtClean="0"/>
              <a:t>?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Sunn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gehl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Welle</a:t>
            </a:r>
            <a:r>
              <a:rPr lang="en-US" dirty="0" smtClean="0"/>
              <a:t> </a:t>
            </a:r>
            <a:r>
              <a:rPr lang="en-US" dirty="0" err="1" smtClean="0"/>
              <a:t>Fareb</a:t>
            </a:r>
            <a:r>
              <a:rPr lang="en-US" dirty="0" smtClean="0"/>
              <a:t> hot der </a:t>
            </a:r>
            <a:r>
              <a:rPr lang="en-US" dirty="0" err="1" smtClean="0"/>
              <a:t>Himmel</a:t>
            </a:r>
            <a:r>
              <a:rPr lang="en-US" dirty="0" smtClean="0"/>
              <a:t> (sky)?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</a:t>
            </a:r>
            <a:r>
              <a:rPr lang="en-US" dirty="0" err="1" smtClean="0">
                <a:solidFill>
                  <a:srgbClr val="FF0000"/>
                </a:solidFill>
              </a:rPr>
              <a:t>Himmel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bloh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Welle</a:t>
            </a:r>
            <a:r>
              <a:rPr lang="en-US" dirty="0" smtClean="0"/>
              <a:t> </a:t>
            </a:r>
            <a:r>
              <a:rPr lang="en-US" dirty="0" err="1" smtClean="0"/>
              <a:t>Farewe</a:t>
            </a:r>
            <a:r>
              <a:rPr lang="en-US" dirty="0" smtClean="0"/>
              <a:t> hot die </a:t>
            </a:r>
            <a:r>
              <a:rPr lang="en-US" dirty="0" err="1" smtClean="0"/>
              <a:t>Amerikaanische</a:t>
            </a:r>
            <a:r>
              <a:rPr lang="en-US" dirty="0" smtClean="0"/>
              <a:t> </a:t>
            </a:r>
            <a:r>
              <a:rPr lang="en-US" dirty="0" err="1" smtClean="0"/>
              <a:t>Faahne</a:t>
            </a:r>
            <a:r>
              <a:rPr lang="en-US" dirty="0" smtClean="0"/>
              <a:t>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Amerikaanische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Faahne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rot, </a:t>
            </a:r>
            <a:r>
              <a:rPr lang="en-US" dirty="0" err="1" smtClean="0">
                <a:solidFill>
                  <a:srgbClr val="FF0000"/>
                </a:solidFill>
              </a:rPr>
              <a:t>weiss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bloh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9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165</Words>
  <Application>Microsoft Macintosh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PA Dutch 101</vt:lpstr>
      <vt:lpstr>Die Farewe</vt:lpstr>
      <vt:lpstr>Die Farewe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86</cp:revision>
  <dcterms:created xsi:type="dcterms:W3CDTF">2012-12-30T17:54:41Z</dcterms:created>
  <dcterms:modified xsi:type="dcterms:W3CDTF">2013-01-01T19:57:11Z</dcterms:modified>
</cp:coreProperties>
</file>