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21: Negation.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n</a:t>
            </a:r>
            <a:r>
              <a:rPr lang="en-US" i="1" dirty="0" smtClean="0">
                <a:solidFill>
                  <a:srgbClr val="FF0000"/>
                </a:solidFill>
              </a:rPr>
              <a:t>et un ken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PD there are two words used for negation: </a:t>
            </a:r>
            <a:r>
              <a:rPr lang="en-US" dirty="0" smtClean="0">
                <a:solidFill>
                  <a:srgbClr val="FF0000"/>
                </a:solidFill>
              </a:rPr>
              <a:t>net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ken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Sentences are negated in PD just like they are in English:</a:t>
            </a:r>
          </a:p>
          <a:p>
            <a:r>
              <a:rPr lang="en-US" dirty="0" smtClean="0"/>
              <a:t>That is expensive. – That is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expensive.</a:t>
            </a:r>
          </a:p>
          <a:p>
            <a:r>
              <a:rPr lang="en-US" dirty="0" smtClean="0"/>
              <a:t>I am eating potatoes. – I am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eating </a:t>
            </a:r>
            <a:r>
              <a:rPr lang="en-US" dirty="0" smtClean="0">
                <a:solidFill>
                  <a:srgbClr val="FF0000"/>
                </a:solidFill>
              </a:rPr>
              <a:t>any</a:t>
            </a:r>
            <a:r>
              <a:rPr lang="en-US" dirty="0" smtClean="0"/>
              <a:t> potatoes.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458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net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Net</a:t>
            </a:r>
            <a:r>
              <a:rPr lang="en-US" dirty="0" smtClean="0"/>
              <a:t> is normally placed before the word that is being negated:</a:t>
            </a:r>
          </a:p>
          <a:p>
            <a:r>
              <a:rPr lang="en-US" dirty="0" smtClean="0"/>
              <a:t>Sell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deier</a:t>
            </a:r>
            <a:r>
              <a:rPr lang="en-US" dirty="0" smtClean="0"/>
              <a:t>. – Sell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net</a:t>
            </a:r>
            <a:r>
              <a:rPr lang="en-US" dirty="0" smtClean="0"/>
              <a:t> </a:t>
            </a:r>
            <a:r>
              <a:rPr lang="en-US" dirty="0" err="1" smtClean="0"/>
              <a:t>deier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Net</a:t>
            </a:r>
            <a:r>
              <a:rPr lang="en-US" dirty="0" smtClean="0"/>
              <a:t> can also be placed at the end of the sentence to negate the whole sentence: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kaaf</a:t>
            </a:r>
            <a:r>
              <a:rPr lang="en-US" dirty="0" smtClean="0"/>
              <a:t> sell. –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kaaf</a:t>
            </a:r>
            <a:r>
              <a:rPr lang="en-US" dirty="0" smtClean="0"/>
              <a:t> sell </a:t>
            </a:r>
            <a:r>
              <a:rPr lang="en-US" dirty="0" smtClean="0">
                <a:solidFill>
                  <a:srgbClr val="FF0000"/>
                </a:solidFill>
              </a:rPr>
              <a:t>net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 a general rule of thumb, </a:t>
            </a:r>
            <a:r>
              <a:rPr lang="en-US" dirty="0" smtClean="0">
                <a:solidFill>
                  <a:srgbClr val="FF0000"/>
                </a:solidFill>
              </a:rPr>
              <a:t>net</a:t>
            </a:r>
            <a:r>
              <a:rPr lang="en-US" dirty="0" smtClean="0"/>
              <a:t> is used when negating verbs.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7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ken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Ken</a:t>
            </a:r>
            <a:r>
              <a:rPr lang="en-US" dirty="0" smtClean="0"/>
              <a:t> is placed before </a:t>
            </a:r>
            <a:r>
              <a:rPr lang="en-US" dirty="0" smtClean="0">
                <a:solidFill>
                  <a:srgbClr val="FF0000"/>
                </a:solidFill>
              </a:rPr>
              <a:t>nouns</a:t>
            </a:r>
            <a:r>
              <a:rPr lang="en-US" dirty="0" smtClean="0"/>
              <a:t> to negate them: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ess</a:t>
            </a:r>
            <a:r>
              <a:rPr lang="en-US" dirty="0" smtClean="0"/>
              <a:t> </a:t>
            </a:r>
            <a:r>
              <a:rPr lang="en-US" dirty="0" err="1" smtClean="0"/>
              <a:t>Grummbiere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ess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ken</a:t>
            </a:r>
            <a:r>
              <a:rPr lang="en-US" dirty="0" smtClean="0"/>
              <a:t> </a:t>
            </a:r>
            <a:r>
              <a:rPr lang="en-US" dirty="0" err="1" smtClean="0"/>
              <a:t>Grummbiere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418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Negate the following sentences in PD: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hab</a:t>
            </a:r>
            <a:r>
              <a:rPr lang="en-US" dirty="0" smtClean="0"/>
              <a:t> en </a:t>
            </a:r>
            <a:r>
              <a:rPr lang="en-US" dirty="0" err="1" smtClean="0"/>
              <a:t>Henkeglaas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hab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ken</a:t>
            </a:r>
            <a:r>
              <a:rPr lang="en-US" dirty="0" smtClean="0"/>
              <a:t> </a:t>
            </a:r>
            <a:r>
              <a:rPr lang="en-US" dirty="0" err="1" smtClean="0"/>
              <a:t>Henkeglaas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hockscht</a:t>
            </a:r>
            <a:r>
              <a:rPr lang="en-US" dirty="0" smtClean="0"/>
              <a:t> </a:t>
            </a:r>
            <a:r>
              <a:rPr lang="en-US" dirty="0" err="1" smtClean="0"/>
              <a:t>gaern</a:t>
            </a:r>
            <a:r>
              <a:rPr lang="en-US" dirty="0" smtClean="0"/>
              <a:t> in Cafe.</a:t>
            </a:r>
          </a:p>
          <a:p>
            <a:r>
              <a:rPr lang="en-US" dirty="0" smtClean="0"/>
              <a:t>Du </a:t>
            </a:r>
            <a:r>
              <a:rPr lang="en-US" dirty="0" err="1" smtClean="0"/>
              <a:t>hockscht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net</a:t>
            </a:r>
            <a:r>
              <a:rPr lang="en-US" dirty="0" smtClean="0"/>
              <a:t> </a:t>
            </a:r>
            <a:r>
              <a:rPr lang="en-US" dirty="0" err="1" smtClean="0"/>
              <a:t>gaern</a:t>
            </a:r>
            <a:r>
              <a:rPr lang="en-US" dirty="0" smtClean="0"/>
              <a:t> in Cafe.</a:t>
            </a:r>
          </a:p>
          <a:p>
            <a:r>
              <a:rPr lang="en-US" dirty="0" smtClean="0"/>
              <a:t>Der Bob </a:t>
            </a:r>
            <a:r>
              <a:rPr lang="en-US" dirty="0" err="1" smtClean="0"/>
              <a:t>schpielt</a:t>
            </a:r>
            <a:r>
              <a:rPr lang="en-US" dirty="0" smtClean="0"/>
              <a:t> </a:t>
            </a:r>
            <a:r>
              <a:rPr lang="en-US" dirty="0" err="1" smtClean="0"/>
              <a:t>Kaarde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Bob </a:t>
            </a:r>
            <a:r>
              <a:rPr lang="en-US" dirty="0" err="1" smtClean="0"/>
              <a:t>schpielt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ken</a:t>
            </a:r>
            <a:r>
              <a:rPr lang="en-US" dirty="0" smtClean="0"/>
              <a:t> </a:t>
            </a:r>
            <a:r>
              <a:rPr lang="en-US" dirty="0" err="1" smtClean="0"/>
              <a:t>Kaarde</a:t>
            </a:r>
            <a:r>
              <a:rPr lang="en-US" dirty="0" smtClean="0"/>
              <a:t>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FF0000"/>
                </a:solidFill>
              </a:rPr>
              <a:t>net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79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214</Words>
  <Application>Microsoft Macintosh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PA Dutch 101</vt:lpstr>
      <vt:lpstr>Negation </vt:lpstr>
      <vt:lpstr>net</vt:lpstr>
      <vt:lpstr>ken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83</cp:revision>
  <dcterms:created xsi:type="dcterms:W3CDTF">2012-12-30T17:54:41Z</dcterms:created>
  <dcterms:modified xsi:type="dcterms:W3CDTF">2013-01-01T19:47:47Z</dcterms:modified>
</cp:coreProperties>
</file>