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5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696343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2: Greetings and Introductions</a:t>
            </a:r>
          </a:p>
          <a:p>
            <a:r>
              <a:rPr lang="en-US" i="1" dirty="0" err="1" smtClean="0">
                <a:solidFill>
                  <a:srgbClr val="FF0000"/>
                </a:solidFill>
              </a:rPr>
              <a:t>Griesse</a:t>
            </a:r>
            <a:r>
              <a:rPr lang="en-US" i="1" dirty="0" smtClean="0">
                <a:solidFill>
                  <a:srgbClr val="FF0000"/>
                </a:solidFill>
              </a:rPr>
              <a:t> un </a:t>
            </a:r>
            <a:r>
              <a:rPr lang="en-US" i="1" dirty="0" err="1" smtClean="0">
                <a:solidFill>
                  <a:srgbClr val="FF0000"/>
                </a:solidFill>
              </a:rPr>
              <a:t>Bekanntmachinge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Griesse</a:t>
            </a:r>
            <a:r>
              <a:rPr lang="en-US" i="1" dirty="0" smtClean="0"/>
              <a:t> - </a:t>
            </a:r>
            <a:r>
              <a:rPr lang="en-US" dirty="0" smtClean="0"/>
              <a:t>Greetings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Daag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Hello, Good day.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Mariye</a:t>
            </a:r>
            <a:r>
              <a:rPr lang="en-US" dirty="0" smtClean="0"/>
              <a:t>. – Good morning.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Nummidaag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Good afternoon.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Guder</a:t>
            </a:r>
            <a:r>
              <a:rPr lang="en-US" dirty="0" smtClean="0">
                <a:solidFill>
                  <a:srgbClr val="FF0000"/>
                </a:solidFill>
              </a:rPr>
              <a:t> Owed.</a:t>
            </a:r>
            <a:r>
              <a:rPr lang="en-US" dirty="0" smtClean="0"/>
              <a:t> – Good evening.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Guti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Nacht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Good night.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Mach’s gut.</a:t>
            </a:r>
            <a:r>
              <a:rPr lang="en-US" dirty="0" smtClean="0"/>
              <a:t> – Good-bye.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Sehn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schpeeder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See you later.</a:t>
            </a:r>
          </a:p>
        </p:txBody>
      </p:sp>
    </p:spTree>
    <p:extLst>
      <p:ext uri="{BB962C8B-B14F-4D97-AF65-F5344CB8AC3E}">
        <p14:creationId xmlns:p14="http://schemas.microsoft.com/office/powerpoint/2010/main" val="2758202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801" y="274638"/>
            <a:ext cx="8770687" cy="1143000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Mach </a:t>
            </a:r>
            <a:r>
              <a:rPr lang="en-US" sz="3600" i="1" dirty="0" err="1" smtClean="0"/>
              <a:t>dich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bekannt</a:t>
            </a:r>
            <a:r>
              <a:rPr lang="en-US" sz="3600" i="1" dirty="0" smtClean="0"/>
              <a:t>!</a:t>
            </a:r>
            <a:r>
              <a:rPr lang="en-US" sz="3600" dirty="0"/>
              <a:t> </a:t>
            </a:r>
            <a:r>
              <a:rPr lang="en-US" sz="3600" dirty="0" smtClean="0"/>
              <a:t>- Introducing yourself!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Naame</a:t>
            </a:r>
            <a:r>
              <a:rPr lang="en-US" dirty="0" smtClean="0">
                <a:solidFill>
                  <a:srgbClr val="FF0000"/>
                </a:solidFill>
              </a:rPr>
              <a:t>? </a:t>
            </a:r>
            <a:r>
              <a:rPr lang="en-US" dirty="0" smtClean="0"/>
              <a:t>– What is your name?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Mei </a:t>
            </a:r>
            <a:r>
              <a:rPr lang="en-US" dirty="0" err="1" smtClean="0">
                <a:solidFill>
                  <a:srgbClr val="FF0000"/>
                </a:solidFill>
              </a:rPr>
              <a:t>Naame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____.</a:t>
            </a:r>
            <a:r>
              <a:rPr lang="en-US" dirty="0" smtClean="0"/>
              <a:t> – My name is ___.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Familyenaame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– Last name.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ihr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Naame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r>
              <a:rPr lang="en-US" dirty="0" smtClean="0"/>
              <a:t> – What is his/her name?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Ihr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Naame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____.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sell?</a:t>
            </a:r>
            <a:r>
              <a:rPr lang="en-US" dirty="0" smtClean="0"/>
              <a:t> – Who is that?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Sell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_____.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6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</a:t>
            </a:r>
            <a:r>
              <a:rPr lang="en-US" i="1" dirty="0" err="1" smtClean="0"/>
              <a:t>bischt</a:t>
            </a:r>
            <a:r>
              <a:rPr lang="en-US" i="1" dirty="0" smtClean="0"/>
              <a:t>? </a:t>
            </a:r>
            <a:r>
              <a:rPr lang="en-US" dirty="0" smtClean="0"/>
              <a:t>– How is it going?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bischt</a:t>
            </a:r>
            <a:r>
              <a:rPr lang="en-US" dirty="0" smtClean="0">
                <a:solidFill>
                  <a:srgbClr val="FF0000"/>
                </a:solidFill>
              </a:rPr>
              <a:t> du? </a:t>
            </a:r>
            <a:r>
              <a:rPr lang="en-US" dirty="0" smtClean="0"/>
              <a:t>– How is it going?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bin gut. </a:t>
            </a:r>
            <a:r>
              <a:rPr lang="en-US" dirty="0" smtClean="0"/>
              <a:t>– I am well.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bin </a:t>
            </a:r>
            <a:r>
              <a:rPr lang="en-US" dirty="0" err="1" smtClean="0">
                <a:solidFill>
                  <a:srgbClr val="FF0000"/>
                </a:solidFill>
              </a:rPr>
              <a:t>schlecht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 am not doing well.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bin </a:t>
            </a:r>
            <a:r>
              <a:rPr lang="en-US" dirty="0" err="1" smtClean="0">
                <a:solidFill>
                  <a:srgbClr val="FF0000"/>
                </a:solidFill>
              </a:rPr>
              <a:t>zimmlich</a:t>
            </a:r>
            <a:r>
              <a:rPr lang="en-US" dirty="0" smtClean="0">
                <a:solidFill>
                  <a:srgbClr val="FF0000"/>
                </a:solidFill>
              </a:rPr>
              <a:t> gut. </a:t>
            </a:r>
            <a:r>
              <a:rPr lang="en-US" dirty="0" smtClean="0"/>
              <a:t>– I am doing pretty well.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bin </a:t>
            </a:r>
            <a:r>
              <a:rPr lang="en-US" dirty="0" err="1" smtClean="0">
                <a:solidFill>
                  <a:srgbClr val="FF0000"/>
                </a:solidFill>
              </a:rPr>
              <a:t>zimmlich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schlecht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 am doing not very well.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arrig</a:t>
            </a:r>
            <a:r>
              <a:rPr lang="en-US" dirty="0" smtClean="0"/>
              <a:t> - very</a:t>
            </a:r>
          </a:p>
        </p:txBody>
      </p:sp>
    </p:spTree>
    <p:extLst>
      <p:ext uri="{BB962C8B-B14F-4D97-AF65-F5344CB8AC3E}">
        <p14:creationId xmlns:p14="http://schemas.microsoft.com/office/powerpoint/2010/main" val="3414863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i="1" dirty="0" smtClean="0"/>
              <a:t>! </a:t>
            </a:r>
            <a:r>
              <a:rPr lang="en-US" dirty="0" smtClean="0"/>
              <a:t>– Practice!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Say good morning to someone.</a:t>
            </a:r>
          </a:p>
          <a:p>
            <a:r>
              <a:rPr lang="en-US" dirty="0" smtClean="0"/>
              <a:t>Tell someone that you will see them later.</a:t>
            </a:r>
          </a:p>
          <a:p>
            <a:r>
              <a:rPr lang="en-US" dirty="0" smtClean="0"/>
              <a:t>Ask someone their name.</a:t>
            </a:r>
          </a:p>
          <a:p>
            <a:r>
              <a:rPr lang="en-US" dirty="0" smtClean="0"/>
              <a:t>Tell someone your name.</a:t>
            </a:r>
          </a:p>
          <a:p>
            <a:r>
              <a:rPr lang="en-US" dirty="0" smtClean="0"/>
              <a:t>Ask someone how they are doing.</a:t>
            </a:r>
          </a:p>
          <a:p>
            <a:r>
              <a:rPr lang="en-US" dirty="0" smtClean="0"/>
              <a:t>Tell someone that you are doing pretty well.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51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97281" y="5253195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281" y="432779"/>
            <a:ext cx="2149273" cy="184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272</Words>
  <Application>Microsoft Macintosh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 Dutch 101</vt:lpstr>
      <vt:lpstr>Griesse - Greetings</vt:lpstr>
      <vt:lpstr>Mach dich bekannt! - Introducing yourself!</vt:lpstr>
      <vt:lpstr>Wie bischt? – How is it going?</vt:lpstr>
      <vt:lpstr>Iewing! – Practice!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12</cp:revision>
  <dcterms:created xsi:type="dcterms:W3CDTF">2012-12-30T17:54:41Z</dcterms:created>
  <dcterms:modified xsi:type="dcterms:W3CDTF">2012-12-30T18:55:02Z</dcterms:modified>
</cp:coreProperties>
</file>