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19: Present Progressive.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Present Progressive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Progressive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we covered in Video 7, all verbs conjugate in the present tense.</a:t>
            </a:r>
          </a:p>
          <a:p>
            <a:r>
              <a:rPr lang="en-US" dirty="0" smtClean="0"/>
              <a:t>However, similar to English, PD  has two present tense forms:</a:t>
            </a:r>
          </a:p>
          <a:p>
            <a:r>
              <a:rPr lang="en-US" dirty="0" smtClean="0"/>
              <a:t>Sarah plays the piano.</a:t>
            </a:r>
          </a:p>
          <a:p>
            <a:r>
              <a:rPr lang="en-US" dirty="0" smtClean="0"/>
              <a:t>Sarah is playing the piano.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2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Progressive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first sentence, there is a sense of repetition: Sarah plays the piano </a:t>
            </a:r>
            <a:r>
              <a:rPr lang="en-US" i="1" dirty="0" smtClean="0"/>
              <a:t>every Friday</a:t>
            </a:r>
            <a:r>
              <a:rPr lang="en-US" dirty="0" smtClean="0"/>
              <a:t>, for example.</a:t>
            </a:r>
          </a:p>
          <a:p>
            <a:r>
              <a:rPr lang="en-US" dirty="0" smtClean="0"/>
              <a:t>In the second sentence, there is a sense of present action: </a:t>
            </a:r>
            <a:r>
              <a:rPr lang="en-US" i="1" dirty="0" smtClean="0"/>
              <a:t>At this moment in time</a:t>
            </a:r>
            <a:r>
              <a:rPr lang="en-US" dirty="0" smtClean="0"/>
              <a:t>, Sarah is playing the piano.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778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Progressive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forms can be used in PD: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Sarah </a:t>
            </a:r>
            <a:r>
              <a:rPr lang="en-US" dirty="0" err="1" smtClean="0">
                <a:solidFill>
                  <a:srgbClr val="FF0000"/>
                </a:solidFill>
              </a:rPr>
              <a:t>schpielt</a:t>
            </a:r>
            <a:r>
              <a:rPr lang="en-US" dirty="0" smtClean="0">
                <a:solidFill>
                  <a:srgbClr val="FF0000"/>
                </a:solidFill>
              </a:rPr>
              <a:t> die </a:t>
            </a:r>
            <a:r>
              <a:rPr lang="en-US" dirty="0" err="1" smtClean="0">
                <a:solidFill>
                  <a:srgbClr val="FF0000"/>
                </a:solidFill>
              </a:rPr>
              <a:t>Glapperbax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Sarah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die </a:t>
            </a:r>
            <a:r>
              <a:rPr lang="en-US" dirty="0" err="1" smtClean="0">
                <a:solidFill>
                  <a:srgbClr val="FF0000"/>
                </a:solidFill>
              </a:rPr>
              <a:t>Glapperbax</a:t>
            </a:r>
            <a:r>
              <a:rPr lang="en-US" dirty="0" smtClean="0">
                <a:solidFill>
                  <a:srgbClr val="FF0000"/>
                </a:solidFill>
              </a:rPr>
              <a:t> am </a:t>
            </a:r>
            <a:r>
              <a:rPr lang="en-US" dirty="0" err="1" smtClean="0">
                <a:solidFill>
                  <a:srgbClr val="FF0000"/>
                </a:solidFill>
              </a:rPr>
              <a:t>schpiele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Notice that the two forms differ on many levels in PD.</a:t>
            </a:r>
          </a:p>
          <a:p>
            <a:r>
              <a:rPr lang="en-US" dirty="0" smtClean="0"/>
              <a:t>The first example is what we discussed in Video 7. The second is an example of the Present Progressive.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00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Progressive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form the Present Progressive in PD use the following equation: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SEI – other stuff (singular) – AM – VERB.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SEI – AM - other stuff (</a:t>
            </a:r>
            <a:r>
              <a:rPr lang="en-US" smtClean="0">
                <a:solidFill>
                  <a:srgbClr val="FF0000"/>
                </a:solidFill>
              </a:rPr>
              <a:t>plural) – VERB.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Die Sarah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Glapperbax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schpiele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Steve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am </a:t>
            </a:r>
            <a:r>
              <a:rPr lang="en-US" dirty="0" err="1" smtClean="0"/>
              <a:t>Grummbiere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‘</a:t>
            </a:r>
            <a:r>
              <a:rPr lang="en-US" dirty="0" smtClean="0">
                <a:solidFill>
                  <a:srgbClr val="FF0000"/>
                </a:solidFill>
              </a:rPr>
              <a:t>Sis am </a:t>
            </a:r>
            <a:r>
              <a:rPr lang="en-US" dirty="0" err="1" smtClean="0">
                <a:solidFill>
                  <a:srgbClr val="FF0000"/>
                </a:solidFill>
              </a:rPr>
              <a:t>reggere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sin </a:t>
            </a:r>
            <a:r>
              <a:rPr lang="en-US" dirty="0" smtClean="0">
                <a:solidFill>
                  <a:srgbClr val="FF0000"/>
                </a:solidFill>
              </a:rPr>
              <a:t>am</a:t>
            </a:r>
            <a:r>
              <a:rPr lang="en-US" dirty="0" smtClean="0"/>
              <a:t> </a:t>
            </a:r>
            <a:r>
              <a:rPr lang="en-US" dirty="0" err="1" smtClean="0"/>
              <a:t>Kaarde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schpiele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27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Translate the following sentences using both normal conjugation and the Present Progressive:</a:t>
            </a:r>
          </a:p>
          <a:p>
            <a:r>
              <a:rPr lang="en-US" dirty="0" smtClean="0"/>
              <a:t>My uncle is singing (singe) a song (</a:t>
            </a:r>
            <a:r>
              <a:rPr lang="en-US" dirty="0" err="1" smtClean="0"/>
              <a:t>es</a:t>
            </a:r>
            <a:r>
              <a:rPr lang="en-US" dirty="0" smtClean="0"/>
              <a:t> Lied).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Mei </a:t>
            </a:r>
            <a:r>
              <a:rPr lang="en-US" dirty="0" err="1" smtClean="0">
                <a:solidFill>
                  <a:srgbClr val="FF0000"/>
                </a:solidFill>
              </a:rPr>
              <a:t>Onkel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singt</a:t>
            </a:r>
            <a:r>
              <a:rPr lang="en-US" dirty="0" smtClean="0">
                <a:solidFill>
                  <a:srgbClr val="FF0000"/>
                </a:solidFill>
              </a:rPr>
              <a:t> en Lied.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Mei </a:t>
            </a:r>
            <a:r>
              <a:rPr lang="en-US" dirty="0" err="1" smtClean="0">
                <a:solidFill>
                  <a:srgbClr val="FF0000"/>
                </a:solidFill>
              </a:rPr>
              <a:t>Onkel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en Lied am singe.</a:t>
            </a:r>
          </a:p>
          <a:p>
            <a:r>
              <a:rPr lang="en-US" dirty="0" smtClean="0"/>
              <a:t>The dog (der </a:t>
            </a:r>
            <a:r>
              <a:rPr lang="en-US" dirty="0" err="1" smtClean="0"/>
              <a:t>Hund</a:t>
            </a:r>
            <a:r>
              <a:rPr lang="en-US" dirty="0" smtClean="0"/>
              <a:t>) is sleeping (</a:t>
            </a:r>
            <a:r>
              <a:rPr lang="en-US" dirty="0" err="1" smtClean="0"/>
              <a:t>schlofe</a:t>
            </a:r>
            <a:r>
              <a:rPr lang="en-US" dirty="0" smtClean="0"/>
              <a:t>).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</a:t>
            </a:r>
            <a:r>
              <a:rPr lang="en-US" dirty="0" err="1" smtClean="0">
                <a:solidFill>
                  <a:srgbClr val="FF0000"/>
                </a:solidFill>
              </a:rPr>
              <a:t>Hund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schloft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</a:t>
            </a:r>
            <a:r>
              <a:rPr lang="en-US" dirty="0" err="1" smtClean="0">
                <a:solidFill>
                  <a:srgbClr val="FF0000"/>
                </a:solidFill>
              </a:rPr>
              <a:t>Hund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am </a:t>
            </a:r>
            <a:r>
              <a:rPr lang="en-US" dirty="0" err="1" smtClean="0">
                <a:solidFill>
                  <a:srgbClr val="FF0000"/>
                </a:solidFill>
              </a:rPr>
              <a:t>schlofe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65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309</Words>
  <Application>Microsoft Macintosh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Present Progressive</vt:lpstr>
      <vt:lpstr>Present Progressive</vt:lpstr>
      <vt:lpstr>Present Progressive</vt:lpstr>
      <vt:lpstr>Present Progressive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74</cp:revision>
  <dcterms:created xsi:type="dcterms:W3CDTF">2012-12-30T17:54:41Z</dcterms:created>
  <dcterms:modified xsi:type="dcterms:W3CDTF">2013-01-01T18:31:57Z</dcterms:modified>
</cp:coreProperties>
</file>