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18: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Weather.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Es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Wedder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e</a:t>
            </a:r>
            <a:r>
              <a:rPr lang="en-US" i="1" dirty="0" err="1" smtClean="0"/>
              <a:t>s</a:t>
            </a:r>
            <a:r>
              <a:rPr lang="en-US" i="1" dirty="0" smtClean="0"/>
              <a:t> </a:t>
            </a:r>
            <a:r>
              <a:rPr lang="en-US" i="1" dirty="0" err="1" smtClean="0"/>
              <a:t>Wedder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asking about the weather in PD, use the following phrase: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Wedder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87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e</a:t>
            </a:r>
            <a:r>
              <a:rPr lang="en-US" i="1" dirty="0" err="1" smtClean="0"/>
              <a:t>s</a:t>
            </a:r>
            <a:r>
              <a:rPr lang="en-US" i="1" dirty="0" smtClean="0"/>
              <a:t> </a:t>
            </a:r>
            <a:r>
              <a:rPr lang="en-US" i="1" dirty="0" err="1" smtClean="0"/>
              <a:t>Wedder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Sunn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scheint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The sun is shining.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reggert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raining.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schneet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snowing.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dunnert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thundering.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smtClean="0">
                <a:solidFill>
                  <a:srgbClr val="FF0000"/>
                </a:solidFill>
              </a:rPr>
              <a:t>windich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windy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dirty="0" err="1" smtClean="0">
                <a:solidFill>
                  <a:srgbClr val="FF0000"/>
                </a:solidFill>
              </a:rPr>
              <a:t>schee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nice out.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dirty="0" err="1" smtClean="0">
                <a:solidFill>
                  <a:srgbClr val="FF0000"/>
                </a:solidFill>
              </a:rPr>
              <a:t>schlecht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nasty out.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86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Wedder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talking about temperature use: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dirty="0" err="1" smtClean="0">
                <a:solidFill>
                  <a:srgbClr val="FF0000"/>
                </a:solidFill>
              </a:rPr>
              <a:t>kalt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cold.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dirty="0" err="1" smtClean="0">
                <a:solidFill>
                  <a:srgbClr val="FF0000"/>
                </a:solidFill>
              </a:rPr>
              <a:t>kiehl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cool.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warm</a:t>
            </a:r>
            <a:r>
              <a:rPr lang="en-US" dirty="0" smtClean="0"/>
              <a:t>. – It is warm.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</a:t>
            </a:r>
            <a:r>
              <a:rPr lang="en-US" dirty="0" err="1" smtClean="0">
                <a:solidFill>
                  <a:srgbClr val="FF0000"/>
                </a:solidFill>
              </a:rPr>
              <a:t>hees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– It is hot.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‘Sis 30 (</a:t>
            </a:r>
            <a:r>
              <a:rPr lang="en-US" dirty="0" err="1" smtClean="0">
                <a:solidFill>
                  <a:srgbClr val="FF0000"/>
                </a:solidFill>
              </a:rPr>
              <a:t>Graad</a:t>
            </a:r>
            <a:r>
              <a:rPr lang="en-US" dirty="0" smtClean="0">
                <a:solidFill>
                  <a:srgbClr val="FF0000"/>
                </a:solidFill>
              </a:rPr>
              <a:t>.) </a:t>
            </a:r>
            <a:r>
              <a:rPr lang="en-US" dirty="0" smtClean="0"/>
              <a:t>– It is 30 (degrees).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21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e</a:t>
            </a:r>
            <a:r>
              <a:rPr lang="en-US" i="1" dirty="0" err="1" smtClean="0"/>
              <a:t>s</a:t>
            </a:r>
            <a:r>
              <a:rPr lang="en-US" i="1" dirty="0" smtClean="0"/>
              <a:t> </a:t>
            </a:r>
            <a:r>
              <a:rPr lang="en-US" i="1" dirty="0" err="1" smtClean="0"/>
              <a:t>Wedder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Here are few more weather words: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rieb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cloudy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arr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drucke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dry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uddlich</a:t>
            </a:r>
            <a:r>
              <a:rPr lang="en-US" dirty="0" smtClean="0"/>
              <a:t> – drizzling</a:t>
            </a:r>
          </a:p>
          <a:p>
            <a:r>
              <a:rPr lang="en-US" dirty="0" err="1">
                <a:solidFill>
                  <a:srgbClr val="FF0000"/>
                </a:solidFill>
              </a:rPr>
              <a:t>n</a:t>
            </a:r>
            <a:r>
              <a:rPr lang="en-US" dirty="0" err="1" smtClean="0">
                <a:solidFill>
                  <a:srgbClr val="FF0000"/>
                </a:solidFill>
              </a:rPr>
              <a:t>ewwlich</a:t>
            </a:r>
            <a:r>
              <a:rPr lang="en-US" dirty="0" smtClean="0"/>
              <a:t> – foggy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chmodich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humid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feicht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damp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isich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75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1782792"/>
              </p:ext>
            </p:extLst>
          </p:nvPr>
        </p:nvGraphicFramePr>
        <p:xfrm>
          <a:off x="457200" y="1600200"/>
          <a:ext cx="8229600" cy="46431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Gettysburg - Monday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Philadelphia - Wednesday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3200" dirty="0" smtClean="0"/>
                        <a:t>     85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      40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Heidelberg, Germany - Friday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Los Angeles - Thursday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     20</a:t>
                      </a:r>
                      <a:endParaRPr lang="en-US" sz="3200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      63</a:t>
                      </a:r>
                      <a:endParaRPr lang="en-US" sz="3200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700" y="2132195"/>
            <a:ext cx="1418038" cy="1418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847" y="4432740"/>
            <a:ext cx="1297891" cy="14525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132" y="2200839"/>
            <a:ext cx="1168107" cy="13742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604" y="4355671"/>
            <a:ext cx="1684021" cy="16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06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Sunn</a:t>
            </a:r>
            <a:r>
              <a:rPr lang="en-US" dirty="0" smtClean="0"/>
              <a:t> </a:t>
            </a:r>
            <a:r>
              <a:rPr lang="en-US" dirty="0" err="1" smtClean="0"/>
              <a:t>scheint</a:t>
            </a:r>
            <a:r>
              <a:rPr lang="en-US" dirty="0" smtClean="0"/>
              <a:t> am </a:t>
            </a:r>
            <a:r>
              <a:rPr lang="en-US" dirty="0" err="1" smtClean="0"/>
              <a:t>Mundaag</a:t>
            </a:r>
            <a:r>
              <a:rPr lang="en-US" dirty="0" smtClean="0"/>
              <a:t> in Gettysburg. ‘Sis </a:t>
            </a:r>
            <a:r>
              <a:rPr lang="en-US" dirty="0" err="1" smtClean="0"/>
              <a:t>hees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reggert</a:t>
            </a:r>
            <a:r>
              <a:rPr lang="en-US" dirty="0" smtClean="0"/>
              <a:t> am </a:t>
            </a:r>
            <a:r>
              <a:rPr lang="en-US" dirty="0" err="1" smtClean="0"/>
              <a:t>Mittwoch</a:t>
            </a:r>
            <a:r>
              <a:rPr lang="en-US" dirty="0" smtClean="0"/>
              <a:t> in Philadelphia. ‘Sis </a:t>
            </a:r>
            <a:r>
              <a:rPr lang="en-US" dirty="0" err="1" smtClean="0"/>
              <a:t>kiehl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schneet</a:t>
            </a:r>
            <a:r>
              <a:rPr lang="en-US" dirty="0" smtClean="0"/>
              <a:t> am </a:t>
            </a:r>
            <a:r>
              <a:rPr lang="en-US" dirty="0" err="1" smtClean="0"/>
              <a:t>Freidaag</a:t>
            </a:r>
            <a:r>
              <a:rPr lang="en-US" dirty="0" smtClean="0"/>
              <a:t> in Heidelberg, </a:t>
            </a:r>
            <a:r>
              <a:rPr lang="en-US" dirty="0" err="1" smtClean="0"/>
              <a:t>Deitschland</a:t>
            </a:r>
            <a:r>
              <a:rPr lang="en-US" dirty="0" smtClean="0"/>
              <a:t>. ‘Sis </a:t>
            </a:r>
            <a:r>
              <a:rPr lang="en-US" dirty="0" err="1" smtClean="0"/>
              <a:t>kalt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‘Sis </a:t>
            </a:r>
            <a:r>
              <a:rPr lang="en-US" dirty="0" err="1" smtClean="0"/>
              <a:t>windich</a:t>
            </a:r>
            <a:r>
              <a:rPr lang="en-US" dirty="0" smtClean="0"/>
              <a:t> am </a:t>
            </a:r>
            <a:r>
              <a:rPr lang="en-US" dirty="0" err="1" smtClean="0"/>
              <a:t>Dunnerschdaag</a:t>
            </a:r>
            <a:r>
              <a:rPr lang="en-US" dirty="0" smtClean="0"/>
              <a:t> in Los Angeles. ‘Sis warm.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52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282</Words>
  <Application>Microsoft Macintosh PowerPoint</Application>
  <PresentationFormat>On-screen Show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PA Dutch 101</vt:lpstr>
      <vt:lpstr>es Wedder</vt:lpstr>
      <vt:lpstr>es Wedder</vt:lpstr>
      <vt:lpstr>es Wedder</vt:lpstr>
      <vt:lpstr>es Wedder</vt:lpstr>
      <vt:lpstr>Iewing - Practice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68</cp:revision>
  <dcterms:created xsi:type="dcterms:W3CDTF">2012-12-30T17:54:41Z</dcterms:created>
  <dcterms:modified xsi:type="dcterms:W3CDTF">2013-01-01T18:01:41Z</dcterms:modified>
</cp:coreProperties>
</file>