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2" r:id="rId3"/>
    <p:sldId id="263" r:id="rId4"/>
    <p:sldId id="264" r:id="rId5"/>
    <p:sldId id="265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4" d="100"/>
          <a:sy n="74" d="100"/>
        </p:scale>
        <p:origin x="-164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printerSettings" Target="printerSettings/printerSettings1.bin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1075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2289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2715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3363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1/1/13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769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1/1/13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6205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1/1/13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6455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766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677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6712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026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6009E4-5BC4-BB4E-8B22-2C905228E699}" type="datetimeFigureOut">
              <a:rPr lang="en-US" smtClean="0"/>
              <a:t>1/1/13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855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ex sign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6675" y="3559054"/>
            <a:ext cx="3161657" cy="316165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96347"/>
            <a:ext cx="7772400" cy="1470025"/>
          </a:xfrm>
        </p:spPr>
        <p:txBody>
          <a:bodyPr/>
          <a:lstStyle/>
          <a:p>
            <a:r>
              <a:rPr lang="en-US" dirty="0" smtClean="0"/>
              <a:t>PA Dutch 101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286500"/>
            <a:ext cx="7772400" cy="175260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Video </a:t>
            </a:r>
            <a:r>
              <a:rPr lang="en-US" dirty="0" smtClean="0">
                <a:solidFill>
                  <a:schemeClr val="tx1"/>
                </a:solidFill>
              </a:rPr>
              <a:t>15: Family Members.</a:t>
            </a:r>
            <a:endParaRPr lang="en-US" dirty="0" smtClean="0">
              <a:solidFill>
                <a:schemeClr val="tx1"/>
              </a:solidFill>
            </a:endParaRPr>
          </a:p>
          <a:p>
            <a:r>
              <a:rPr lang="en-US" i="1" dirty="0">
                <a:solidFill>
                  <a:srgbClr val="FF0000"/>
                </a:solidFill>
              </a:rPr>
              <a:t>d</a:t>
            </a:r>
            <a:r>
              <a:rPr lang="en-US" i="1" dirty="0" smtClean="0">
                <a:solidFill>
                  <a:srgbClr val="FF0000"/>
                </a:solidFill>
              </a:rPr>
              <a:t>ie </a:t>
            </a:r>
            <a:r>
              <a:rPr lang="en-US" i="1" dirty="0" err="1" smtClean="0">
                <a:solidFill>
                  <a:srgbClr val="FF0000"/>
                </a:solidFill>
              </a:rPr>
              <a:t>Familye</a:t>
            </a:r>
            <a:endParaRPr lang="en-US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29486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Die </a:t>
            </a:r>
            <a:r>
              <a:rPr lang="en-US" dirty="0" err="1" smtClean="0"/>
              <a:t>Familye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 family terms in PD, use their corresponding genders.</a:t>
            </a:r>
          </a:p>
          <a:p>
            <a:r>
              <a:rPr lang="en-US" dirty="0" smtClean="0"/>
              <a:t>Male members are all masculine and female members are all feminine.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74798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Die </a:t>
            </a:r>
            <a:r>
              <a:rPr lang="en-US" dirty="0" err="1" smtClean="0"/>
              <a:t>Familye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</a:t>
            </a:r>
            <a:r>
              <a:rPr lang="en-US" dirty="0" smtClean="0"/>
              <a:t>ie </a:t>
            </a:r>
            <a:r>
              <a:rPr lang="en-US" dirty="0" err="1" smtClean="0"/>
              <a:t>Grosseldere</a:t>
            </a:r>
            <a:r>
              <a:rPr lang="en-US" dirty="0" smtClean="0"/>
              <a:t>:</a:t>
            </a:r>
          </a:p>
          <a:p>
            <a:r>
              <a:rPr lang="en-US" dirty="0"/>
              <a:t>d</a:t>
            </a:r>
            <a:r>
              <a:rPr lang="en-US" dirty="0" smtClean="0"/>
              <a:t>er </a:t>
            </a:r>
            <a:r>
              <a:rPr lang="en-US" dirty="0" err="1" smtClean="0"/>
              <a:t>Grossdaadi</a:t>
            </a:r>
            <a:r>
              <a:rPr lang="en-US" dirty="0" smtClean="0"/>
              <a:t>, die </a:t>
            </a:r>
            <a:r>
              <a:rPr lang="en-US" dirty="0" err="1" smtClean="0"/>
              <a:t>Grossmudder</a:t>
            </a:r>
            <a:endParaRPr lang="en-US" dirty="0" smtClean="0"/>
          </a:p>
          <a:p>
            <a:r>
              <a:rPr lang="en-US" dirty="0"/>
              <a:t>d</a:t>
            </a:r>
            <a:r>
              <a:rPr lang="en-US" dirty="0" smtClean="0"/>
              <a:t>ie </a:t>
            </a:r>
            <a:r>
              <a:rPr lang="en-US" dirty="0" err="1" smtClean="0"/>
              <a:t>Eldere</a:t>
            </a:r>
            <a:r>
              <a:rPr lang="en-US" dirty="0" smtClean="0"/>
              <a:t>:</a:t>
            </a:r>
          </a:p>
          <a:p>
            <a:r>
              <a:rPr lang="en-US" dirty="0"/>
              <a:t>d</a:t>
            </a:r>
            <a:r>
              <a:rPr lang="en-US" dirty="0" smtClean="0"/>
              <a:t>er </a:t>
            </a:r>
            <a:r>
              <a:rPr lang="en-US" dirty="0" err="1" smtClean="0"/>
              <a:t>Daadi</a:t>
            </a:r>
            <a:r>
              <a:rPr lang="en-US" dirty="0" smtClean="0"/>
              <a:t>/der </a:t>
            </a:r>
            <a:r>
              <a:rPr lang="en-US" dirty="0" err="1" smtClean="0"/>
              <a:t>Vadder</a:t>
            </a:r>
            <a:endParaRPr lang="en-US" dirty="0"/>
          </a:p>
          <a:p>
            <a:r>
              <a:rPr lang="en-US" dirty="0" smtClean="0"/>
              <a:t>die </a:t>
            </a:r>
            <a:r>
              <a:rPr lang="en-US" dirty="0" err="1" smtClean="0"/>
              <a:t>Mudder</a:t>
            </a:r>
            <a:r>
              <a:rPr lang="en-US" dirty="0" smtClean="0"/>
              <a:t>/die </a:t>
            </a:r>
            <a:r>
              <a:rPr lang="en-US" dirty="0" err="1" smtClean="0"/>
              <a:t>Mammi</a:t>
            </a:r>
            <a:endParaRPr lang="en-US" dirty="0" smtClean="0"/>
          </a:p>
          <a:p>
            <a:r>
              <a:rPr lang="en-US" dirty="0"/>
              <a:t>d</a:t>
            </a:r>
            <a:r>
              <a:rPr lang="en-US" dirty="0" smtClean="0"/>
              <a:t>ie </a:t>
            </a:r>
            <a:r>
              <a:rPr lang="en-US" dirty="0" err="1" smtClean="0"/>
              <a:t>Kinner</a:t>
            </a:r>
            <a:r>
              <a:rPr lang="en-US" dirty="0" smtClean="0"/>
              <a:t>:</a:t>
            </a:r>
          </a:p>
          <a:p>
            <a:r>
              <a:rPr lang="en-US" dirty="0"/>
              <a:t>d</a:t>
            </a:r>
            <a:r>
              <a:rPr lang="en-US" dirty="0" smtClean="0"/>
              <a:t>er </a:t>
            </a:r>
            <a:r>
              <a:rPr lang="en-US" dirty="0" err="1" smtClean="0"/>
              <a:t>Soh</a:t>
            </a:r>
            <a:r>
              <a:rPr lang="en-US" dirty="0" smtClean="0"/>
              <a:t>, die </a:t>
            </a:r>
            <a:r>
              <a:rPr lang="en-US" dirty="0" err="1" smtClean="0"/>
              <a:t>Dochder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64746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Die </a:t>
            </a:r>
            <a:r>
              <a:rPr lang="en-US" dirty="0" err="1" smtClean="0"/>
              <a:t>Familye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</a:t>
            </a:r>
            <a:r>
              <a:rPr lang="en-US" dirty="0" smtClean="0"/>
              <a:t>er </a:t>
            </a:r>
            <a:r>
              <a:rPr lang="en-US" dirty="0" err="1" smtClean="0"/>
              <a:t>Bruder</a:t>
            </a:r>
            <a:r>
              <a:rPr lang="en-US" dirty="0" smtClean="0"/>
              <a:t>, die </a:t>
            </a:r>
            <a:r>
              <a:rPr lang="en-US" dirty="0" err="1" smtClean="0"/>
              <a:t>Schweschder</a:t>
            </a:r>
            <a:endParaRPr lang="en-US" dirty="0" smtClean="0"/>
          </a:p>
          <a:p>
            <a:r>
              <a:rPr lang="en-US" dirty="0" smtClean="0"/>
              <a:t>der </a:t>
            </a:r>
            <a:r>
              <a:rPr lang="en-US" dirty="0" err="1" smtClean="0"/>
              <a:t>Onkel</a:t>
            </a:r>
            <a:r>
              <a:rPr lang="en-US" dirty="0" smtClean="0"/>
              <a:t>, die </a:t>
            </a:r>
            <a:r>
              <a:rPr lang="en-US" dirty="0" err="1" smtClean="0"/>
              <a:t>Aent</a:t>
            </a:r>
            <a:endParaRPr lang="en-US" dirty="0" smtClean="0"/>
          </a:p>
          <a:p>
            <a:r>
              <a:rPr lang="en-US" dirty="0" err="1"/>
              <a:t>e</a:t>
            </a:r>
            <a:r>
              <a:rPr lang="en-US" dirty="0" err="1" smtClean="0"/>
              <a:t>s</a:t>
            </a:r>
            <a:r>
              <a:rPr lang="en-US" dirty="0" smtClean="0"/>
              <a:t> </a:t>
            </a:r>
            <a:r>
              <a:rPr lang="en-US" dirty="0" err="1" smtClean="0"/>
              <a:t>Gschwischderkind</a:t>
            </a:r>
            <a:r>
              <a:rPr lang="en-US" dirty="0" smtClean="0"/>
              <a:t>, der/die Cousin</a:t>
            </a:r>
          </a:p>
          <a:p>
            <a:r>
              <a:rPr lang="en-US" dirty="0" err="1" smtClean="0"/>
              <a:t>Schtief</a:t>
            </a:r>
            <a:r>
              <a:rPr lang="en-US" dirty="0" smtClean="0"/>
              <a:t>-, </a:t>
            </a:r>
            <a:r>
              <a:rPr lang="en-US" dirty="0" err="1" smtClean="0"/>
              <a:t>Halb</a:t>
            </a:r>
            <a:r>
              <a:rPr lang="en-US" dirty="0" smtClean="0"/>
              <a:t>-</a:t>
            </a:r>
          </a:p>
          <a:p>
            <a:r>
              <a:rPr lang="en-US" dirty="0"/>
              <a:t>der </a:t>
            </a:r>
            <a:r>
              <a:rPr lang="en-US" dirty="0" err="1"/>
              <a:t>Schwaerdaadi</a:t>
            </a:r>
            <a:r>
              <a:rPr lang="en-US" dirty="0"/>
              <a:t>, die </a:t>
            </a:r>
            <a:r>
              <a:rPr lang="en-US" dirty="0" err="1"/>
              <a:t>Schwaermudder</a:t>
            </a:r>
            <a:endParaRPr lang="en-US" dirty="0"/>
          </a:p>
          <a:p>
            <a:r>
              <a:rPr lang="en-US" dirty="0" smtClean="0"/>
              <a:t>der </a:t>
            </a:r>
            <a:r>
              <a:rPr lang="en-US" dirty="0" err="1"/>
              <a:t>Schweeger</a:t>
            </a:r>
            <a:r>
              <a:rPr lang="en-US" dirty="0"/>
              <a:t>, die </a:t>
            </a:r>
            <a:r>
              <a:rPr lang="en-US" dirty="0" err="1"/>
              <a:t>Gschwei</a:t>
            </a:r>
            <a:endParaRPr lang="en-US" dirty="0"/>
          </a:p>
          <a:p>
            <a:r>
              <a:rPr lang="en-US" dirty="0" smtClean="0"/>
              <a:t>der Gross-</a:t>
            </a:r>
            <a:r>
              <a:rPr lang="en-US" dirty="0" err="1" smtClean="0"/>
              <a:t>grossdaadi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10037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Iewing</a:t>
            </a:r>
            <a:r>
              <a:rPr lang="en-US" dirty="0" smtClean="0"/>
              <a:t> - Practice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Draw a family tree and create sentences in PD describing your family.</a:t>
            </a:r>
          </a:p>
          <a:p>
            <a:r>
              <a:rPr lang="en-US" dirty="0" smtClean="0"/>
              <a:t>Mei </a:t>
            </a:r>
            <a:r>
              <a:rPr lang="en-US" dirty="0" err="1" smtClean="0"/>
              <a:t>Onkel</a:t>
            </a:r>
            <a:r>
              <a:rPr lang="en-US" dirty="0" smtClean="0"/>
              <a:t> </a:t>
            </a:r>
            <a:r>
              <a:rPr lang="en-US" dirty="0" err="1" smtClean="0"/>
              <a:t>wuhnt</a:t>
            </a:r>
            <a:r>
              <a:rPr lang="en-US" dirty="0" smtClean="0"/>
              <a:t> in </a:t>
            </a:r>
            <a:r>
              <a:rPr lang="en-US" dirty="0" err="1" smtClean="0"/>
              <a:t>Lengeschder</a:t>
            </a:r>
            <a:r>
              <a:rPr lang="en-US" dirty="0" smtClean="0"/>
              <a:t>, </a:t>
            </a:r>
            <a:r>
              <a:rPr lang="en-US" dirty="0" err="1" smtClean="0"/>
              <a:t>sei</a:t>
            </a:r>
            <a:r>
              <a:rPr lang="en-US" dirty="0" smtClean="0"/>
              <a:t> </a:t>
            </a:r>
            <a:r>
              <a:rPr lang="en-US" dirty="0" err="1" smtClean="0"/>
              <a:t>Fraa</a:t>
            </a:r>
            <a:r>
              <a:rPr lang="en-US" dirty="0" smtClean="0"/>
              <a:t> </a:t>
            </a:r>
            <a:r>
              <a:rPr lang="en-US" dirty="0" err="1" smtClean="0"/>
              <a:t>iss</a:t>
            </a:r>
            <a:r>
              <a:rPr lang="en-US" dirty="0" smtClean="0"/>
              <a:t> </a:t>
            </a:r>
            <a:r>
              <a:rPr lang="en-US" dirty="0" err="1" smtClean="0"/>
              <a:t>mei</a:t>
            </a:r>
            <a:r>
              <a:rPr lang="en-US" dirty="0" smtClean="0"/>
              <a:t> </a:t>
            </a:r>
            <a:r>
              <a:rPr lang="en-US" dirty="0" err="1" smtClean="0"/>
              <a:t>Aent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Ich</a:t>
            </a:r>
            <a:r>
              <a:rPr lang="en-US" dirty="0" smtClean="0"/>
              <a:t> </a:t>
            </a:r>
            <a:r>
              <a:rPr lang="en-US" dirty="0" err="1" smtClean="0"/>
              <a:t>hab</a:t>
            </a:r>
            <a:r>
              <a:rPr lang="en-US" dirty="0" smtClean="0"/>
              <a:t> </a:t>
            </a:r>
            <a:r>
              <a:rPr lang="en-US" dirty="0" err="1" smtClean="0"/>
              <a:t>fimf</a:t>
            </a:r>
            <a:r>
              <a:rPr lang="en-US" dirty="0" smtClean="0"/>
              <a:t> Cousins.</a:t>
            </a:r>
          </a:p>
          <a:p>
            <a:r>
              <a:rPr lang="en-US" dirty="0" smtClean="0"/>
              <a:t>Mei </a:t>
            </a:r>
            <a:r>
              <a:rPr lang="en-US" dirty="0" err="1" smtClean="0"/>
              <a:t>Grossmudder</a:t>
            </a:r>
            <a:r>
              <a:rPr lang="en-US" dirty="0" smtClean="0"/>
              <a:t> </a:t>
            </a:r>
            <a:r>
              <a:rPr lang="en-US" dirty="0" err="1" smtClean="0"/>
              <a:t>iss</a:t>
            </a:r>
            <a:r>
              <a:rPr lang="en-US" dirty="0" smtClean="0"/>
              <a:t> 85 </a:t>
            </a:r>
            <a:r>
              <a:rPr lang="en-US" dirty="0" err="1" smtClean="0"/>
              <a:t>Yaahre</a:t>
            </a:r>
            <a:r>
              <a:rPr lang="en-US" dirty="0" smtClean="0"/>
              <a:t> alt.</a:t>
            </a:r>
          </a:p>
          <a:p>
            <a:r>
              <a:rPr lang="en-US" dirty="0" smtClean="0"/>
              <a:t>Mei </a:t>
            </a:r>
            <a:r>
              <a:rPr lang="en-US" dirty="0" err="1" smtClean="0"/>
              <a:t>Daadi</a:t>
            </a:r>
            <a:r>
              <a:rPr lang="en-US" dirty="0" smtClean="0"/>
              <a:t>, der James, </a:t>
            </a:r>
            <a:r>
              <a:rPr lang="en-US" dirty="0" err="1" smtClean="0"/>
              <a:t>iss</a:t>
            </a:r>
            <a:r>
              <a:rPr lang="en-US" dirty="0" smtClean="0"/>
              <a:t> gross.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91264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Bis</a:t>
            </a:r>
            <a:r>
              <a:rPr lang="en-US" dirty="0" smtClean="0"/>
              <a:t> die </a:t>
            </a:r>
            <a:r>
              <a:rPr lang="en-US" dirty="0" err="1" smtClean="0"/>
              <a:t>naegschde</a:t>
            </a:r>
            <a:r>
              <a:rPr lang="en-US" dirty="0" smtClean="0"/>
              <a:t> Video,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685800" y="3608244"/>
            <a:ext cx="7964742" cy="1752600"/>
          </a:xfrm>
        </p:spPr>
        <p:txBody>
          <a:bodyPr>
            <a:normAutofit/>
          </a:bodyPr>
          <a:lstStyle/>
          <a:p>
            <a:r>
              <a:rPr lang="en-US" sz="44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Macht’s</a:t>
            </a:r>
            <a:r>
              <a:rPr lang="en-US" sz="4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gut un </a:t>
            </a:r>
            <a:r>
              <a:rPr lang="en-US" sz="44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schwetzt</a:t>
            </a:r>
            <a:r>
              <a:rPr lang="en-US" sz="4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44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Deitsch</a:t>
            </a:r>
            <a:r>
              <a:rPr lang="en-US" sz="4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!</a:t>
            </a:r>
            <a:endParaRPr lang="en-US" sz="4400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243838" y="5054024"/>
            <a:ext cx="7145706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/>
              <a:t>E-</a:t>
            </a:r>
            <a:r>
              <a:rPr lang="en-US" sz="3200" dirty="0" err="1"/>
              <a:t>Poscht</a:t>
            </a:r>
            <a:r>
              <a:rPr lang="en-US" sz="3200" dirty="0"/>
              <a:t> </a:t>
            </a:r>
            <a:r>
              <a:rPr lang="en-US" sz="3200" dirty="0" err="1" smtClean="0"/>
              <a:t>schreiwe</a:t>
            </a:r>
            <a:r>
              <a:rPr lang="en-US" sz="3200" dirty="0"/>
              <a:t>: </a:t>
            </a:r>
            <a:r>
              <a:rPr lang="en-US" sz="3200" dirty="0" err="1"/>
              <a:t>busterpa@yahoo.com</a:t>
            </a:r>
            <a:endParaRPr lang="en-US" sz="3200" dirty="0"/>
          </a:p>
        </p:txBody>
      </p:sp>
      <p:pic>
        <p:nvPicPr>
          <p:cNvPr id="3" name="Picture 2" descr="diste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4480" y="326334"/>
            <a:ext cx="2492547" cy="2143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0221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279</TotalTime>
  <Words>173</Words>
  <Application>Microsoft Macintosh PowerPoint</Application>
  <PresentationFormat>On-screen Show (4:3)</PresentationFormat>
  <Paragraphs>31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PA Dutch 101</vt:lpstr>
      <vt:lpstr>Die Familye</vt:lpstr>
      <vt:lpstr>Die Familye</vt:lpstr>
      <vt:lpstr>Die Familye</vt:lpstr>
      <vt:lpstr>Iewing - Practice</vt:lpstr>
      <vt:lpstr>Bis die naegschde Video,</vt:lpstr>
    </vt:vector>
  </TitlesOfParts>
  <Company>kcsd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 Dutch 101</dc:title>
  <dc:creator>Doug Madenford</dc:creator>
  <cp:lastModifiedBy>Doug Madenford</cp:lastModifiedBy>
  <cp:revision>68</cp:revision>
  <dcterms:created xsi:type="dcterms:W3CDTF">2012-12-30T17:54:41Z</dcterms:created>
  <dcterms:modified xsi:type="dcterms:W3CDTF">2013-01-01T14:37:43Z</dcterms:modified>
</cp:coreProperties>
</file>