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</a:t>
            </a:r>
            <a:r>
              <a:rPr lang="en-US" dirty="0" smtClean="0">
                <a:solidFill>
                  <a:schemeClr val="tx1"/>
                </a:solidFill>
              </a:rPr>
              <a:t>14: to Know.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err="1" smtClean="0">
                <a:solidFill>
                  <a:srgbClr val="FF0000"/>
                </a:solidFill>
              </a:rPr>
              <a:t>Wisse</a:t>
            </a:r>
            <a:r>
              <a:rPr lang="en-US" i="1" dirty="0" smtClean="0">
                <a:solidFill>
                  <a:srgbClr val="FF0000"/>
                </a:solidFill>
              </a:rPr>
              <a:t> / </a:t>
            </a:r>
            <a:r>
              <a:rPr lang="en-US" i="1" dirty="0" err="1" smtClean="0">
                <a:solidFill>
                  <a:srgbClr val="FF0000"/>
                </a:solidFill>
              </a:rPr>
              <a:t>Kenne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o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PD we have two verbs which both translate as </a:t>
            </a:r>
            <a:r>
              <a:rPr lang="en-US" dirty="0" smtClean="0">
                <a:solidFill>
                  <a:srgbClr val="FF0000"/>
                </a:solidFill>
              </a:rPr>
              <a:t>to know</a:t>
            </a:r>
            <a:r>
              <a:rPr lang="en-US" dirty="0" smtClean="0"/>
              <a:t>.</a:t>
            </a:r>
          </a:p>
          <a:p>
            <a:r>
              <a:rPr lang="en-US" dirty="0" smtClean="0"/>
              <a:t>What you know, will determine which verb to use!</a:t>
            </a:r>
          </a:p>
          <a:p>
            <a:r>
              <a:rPr lang="en-US" dirty="0" err="1">
                <a:solidFill>
                  <a:srgbClr val="FF0000"/>
                </a:solidFill>
              </a:rPr>
              <a:t>k</a:t>
            </a:r>
            <a:r>
              <a:rPr lang="en-US" dirty="0" err="1" smtClean="0">
                <a:solidFill>
                  <a:srgbClr val="FF0000"/>
                </a:solidFill>
              </a:rPr>
              <a:t>enne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to know a person, place or thing.</a:t>
            </a:r>
          </a:p>
          <a:p>
            <a:r>
              <a:rPr lang="en-US" dirty="0" err="1">
                <a:solidFill>
                  <a:srgbClr val="FF0000"/>
                </a:solidFill>
              </a:rPr>
              <a:t>w</a:t>
            </a:r>
            <a:r>
              <a:rPr lang="en-US" dirty="0" err="1" smtClean="0">
                <a:solidFill>
                  <a:srgbClr val="FF0000"/>
                </a:solidFill>
              </a:rPr>
              <a:t>isse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to know a fact, something.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178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/>
              <a:t>k</a:t>
            </a:r>
            <a:r>
              <a:rPr lang="en-US" i="1" dirty="0" err="1" smtClean="0"/>
              <a:t>enne</a:t>
            </a:r>
            <a:r>
              <a:rPr lang="en-US" i="1" dirty="0" smtClean="0"/>
              <a:t> 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k</a:t>
            </a:r>
            <a:r>
              <a:rPr lang="en-US" dirty="0" err="1" smtClean="0">
                <a:solidFill>
                  <a:srgbClr val="FF0000"/>
                </a:solidFill>
              </a:rPr>
              <a:t>enne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is a regular verb and conjugates normally.</a:t>
            </a:r>
          </a:p>
          <a:p>
            <a:r>
              <a:rPr lang="en-US" dirty="0" smtClean="0"/>
              <a:t>It is used when talking about knowing people, places or things: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kenn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dei</a:t>
            </a:r>
            <a:r>
              <a:rPr lang="en-US" dirty="0" smtClean="0"/>
              <a:t> </a:t>
            </a:r>
            <a:r>
              <a:rPr lang="en-US" dirty="0" err="1" smtClean="0"/>
              <a:t>Onkel</a:t>
            </a:r>
            <a:r>
              <a:rPr lang="en-US" dirty="0" smtClean="0"/>
              <a:t> </a:t>
            </a:r>
            <a:r>
              <a:rPr lang="en-US" dirty="0" err="1" smtClean="0"/>
              <a:t>arrig</a:t>
            </a:r>
            <a:r>
              <a:rPr lang="en-US" dirty="0" smtClean="0"/>
              <a:t> gut.</a:t>
            </a:r>
          </a:p>
          <a:p>
            <a:r>
              <a:rPr lang="en-US" dirty="0" smtClean="0"/>
              <a:t>Der Martin </a:t>
            </a:r>
            <a:r>
              <a:rPr lang="en-US" dirty="0" err="1" smtClean="0">
                <a:solidFill>
                  <a:srgbClr val="FF0000"/>
                </a:solidFill>
              </a:rPr>
              <a:t>kennt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Nei</a:t>
            </a:r>
            <a:r>
              <a:rPr lang="en-US" dirty="0" smtClean="0"/>
              <a:t> </a:t>
            </a:r>
            <a:r>
              <a:rPr lang="en-US" dirty="0" err="1" smtClean="0"/>
              <a:t>Yarrick</a:t>
            </a:r>
            <a:r>
              <a:rPr lang="en-US" dirty="0" smtClean="0"/>
              <a:t> </a:t>
            </a:r>
            <a:r>
              <a:rPr lang="en-US" dirty="0" err="1" smtClean="0"/>
              <a:t>Schteddel</a:t>
            </a:r>
            <a:r>
              <a:rPr lang="en-US" dirty="0" smtClean="0"/>
              <a:t> </a:t>
            </a:r>
            <a:r>
              <a:rPr lang="en-US" dirty="0" err="1" smtClean="0"/>
              <a:t>gaar</a:t>
            </a:r>
            <a:r>
              <a:rPr lang="en-US" dirty="0" smtClean="0"/>
              <a:t> net.</a:t>
            </a:r>
          </a:p>
          <a:p>
            <a:r>
              <a:rPr lang="en-US" dirty="0" smtClean="0"/>
              <a:t>Oh, </a:t>
            </a:r>
            <a:r>
              <a:rPr lang="en-US" dirty="0" err="1" smtClean="0"/>
              <a:t>dihr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kennt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schunn</a:t>
            </a:r>
            <a:r>
              <a:rPr lang="en-US" dirty="0" smtClean="0"/>
              <a:t> Gone with the Wind?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417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wisse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w</a:t>
            </a:r>
            <a:r>
              <a:rPr lang="en-US" dirty="0" err="1" smtClean="0">
                <a:solidFill>
                  <a:srgbClr val="FF0000"/>
                </a:solidFill>
              </a:rPr>
              <a:t>isse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is an irregular verb that does not conjugate normally.</a:t>
            </a:r>
          </a:p>
          <a:p>
            <a:r>
              <a:rPr lang="en-US" dirty="0" smtClean="0"/>
              <a:t>It is used to talk about knowing a fact.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800262"/>
              </p:ext>
            </p:extLst>
          </p:nvPr>
        </p:nvGraphicFramePr>
        <p:xfrm>
          <a:off x="858190" y="3851035"/>
          <a:ext cx="7586388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96597"/>
                <a:gridCol w="1896597"/>
                <a:gridCol w="1896597"/>
                <a:gridCol w="189659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ich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weess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mir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wisse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du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weesscht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dihr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wisst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er</a:t>
                      </a:r>
                      <a:r>
                        <a:rPr lang="en-US" sz="3200" dirty="0" smtClean="0"/>
                        <a:t>/</a:t>
                      </a:r>
                      <a:r>
                        <a:rPr lang="en-US" sz="3200" dirty="0" err="1" smtClean="0"/>
                        <a:t>sie</a:t>
                      </a:r>
                      <a:r>
                        <a:rPr lang="en-US" sz="3200" dirty="0" smtClean="0"/>
                        <a:t>/</a:t>
                      </a:r>
                      <a:r>
                        <a:rPr lang="en-US" sz="3200" dirty="0" err="1" smtClean="0"/>
                        <a:t>es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weess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sie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wisse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418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wisse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weess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net, </a:t>
            </a:r>
            <a:r>
              <a:rPr lang="en-US" dirty="0" err="1" smtClean="0"/>
              <a:t>wu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wuhnt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Sie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weess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all die </a:t>
            </a:r>
            <a:r>
              <a:rPr lang="en-US" dirty="0" err="1" smtClean="0"/>
              <a:t>Antwadde</a:t>
            </a:r>
            <a:r>
              <a:rPr lang="en-US" dirty="0" smtClean="0"/>
              <a:t>!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Wisst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dihr</a:t>
            </a:r>
            <a:r>
              <a:rPr lang="en-US" dirty="0" smtClean="0"/>
              <a:t>, </a:t>
            </a:r>
            <a:r>
              <a:rPr lang="en-US" dirty="0" err="1" smtClean="0"/>
              <a:t>wie</a:t>
            </a:r>
            <a:r>
              <a:rPr lang="en-US" dirty="0" smtClean="0"/>
              <a:t> </a:t>
            </a:r>
            <a:r>
              <a:rPr lang="en-US" dirty="0" err="1" smtClean="0"/>
              <a:t>viel</a:t>
            </a:r>
            <a:r>
              <a:rPr lang="en-US" dirty="0" smtClean="0"/>
              <a:t> </a:t>
            </a:r>
            <a:r>
              <a:rPr lang="en-US" dirty="0" err="1" smtClean="0"/>
              <a:t>Zucker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gebt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dirty="0" err="1">
                <a:solidFill>
                  <a:srgbClr val="FF0000"/>
                </a:solidFill>
              </a:rPr>
              <a:t>w</a:t>
            </a:r>
            <a:r>
              <a:rPr lang="en-US" dirty="0" err="1" smtClean="0">
                <a:solidFill>
                  <a:srgbClr val="FF0000"/>
                </a:solidFill>
              </a:rPr>
              <a:t>isse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smtClean="0"/>
              <a:t>is a great </a:t>
            </a:r>
            <a:r>
              <a:rPr lang="en-US" dirty="0" smtClean="0"/>
              <a:t>verb to know, especially if you need to say: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weess</a:t>
            </a:r>
            <a:r>
              <a:rPr lang="en-US" dirty="0" smtClean="0">
                <a:solidFill>
                  <a:srgbClr val="FF0000"/>
                </a:solidFill>
              </a:rPr>
              <a:t> net! </a:t>
            </a:r>
            <a:r>
              <a:rPr lang="en-US" dirty="0" smtClean="0"/>
              <a:t>– I don’t know!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420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Die Judy ______ </a:t>
            </a:r>
            <a:r>
              <a:rPr lang="en-US" dirty="0" err="1" smtClean="0"/>
              <a:t>mei</a:t>
            </a:r>
            <a:r>
              <a:rPr lang="en-US" dirty="0" smtClean="0"/>
              <a:t> </a:t>
            </a:r>
            <a:r>
              <a:rPr lang="en-US" dirty="0" err="1" smtClean="0"/>
              <a:t>Mudder</a:t>
            </a:r>
            <a:r>
              <a:rPr lang="en-US" dirty="0" smtClean="0"/>
              <a:t> gut.</a:t>
            </a:r>
          </a:p>
          <a:p>
            <a:r>
              <a:rPr lang="en-US" dirty="0" smtClean="0"/>
              <a:t>Die Judy </a:t>
            </a:r>
            <a:r>
              <a:rPr lang="en-US" dirty="0" err="1" smtClean="0">
                <a:solidFill>
                  <a:srgbClr val="FF0000"/>
                </a:solidFill>
              </a:rPr>
              <a:t>kennt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mei</a:t>
            </a:r>
            <a:r>
              <a:rPr lang="en-US" dirty="0" smtClean="0"/>
              <a:t> </a:t>
            </a:r>
            <a:r>
              <a:rPr lang="en-US" dirty="0" err="1" smtClean="0"/>
              <a:t>Mudder</a:t>
            </a:r>
            <a:r>
              <a:rPr lang="en-US" dirty="0" smtClean="0"/>
              <a:t> gut.</a:t>
            </a:r>
          </a:p>
          <a:p>
            <a:r>
              <a:rPr lang="en-US" dirty="0" smtClean="0"/>
              <a:t>Mir ______, </a:t>
            </a:r>
            <a:r>
              <a:rPr lang="en-US" dirty="0" err="1" smtClean="0"/>
              <a:t>wer</a:t>
            </a:r>
            <a:r>
              <a:rPr lang="en-US" dirty="0" smtClean="0"/>
              <a:t> der </a:t>
            </a:r>
            <a:r>
              <a:rPr lang="en-US" dirty="0" err="1" smtClean="0"/>
              <a:t>Bresident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.</a:t>
            </a:r>
          </a:p>
          <a:p>
            <a:r>
              <a:rPr lang="en-US" dirty="0" smtClean="0"/>
              <a:t>Mir </a:t>
            </a:r>
            <a:r>
              <a:rPr lang="en-US" dirty="0" err="1" smtClean="0">
                <a:solidFill>
                  <a:srgbClr val="FF0000"/>
                </a:solidFill>
              </a:rPr>
              <a:t>wisse</a:t>
            </a:r>
            <a:r>
              <a:rPr lang="en-US" dirty="0" smtClean="0"/>
              <a:t>, </a:t>
            </a:r>
            <a:r>
              <a:rPr lang="en-US" dirty="0" err="1" smtClean="0"/>
              <a:t>wer</a:t>
            </a:r>
            <a:r>
              <a:rPr lang="en-US" dirty="0" smtClean="0"/>
              <a:t> der </a:t>
            </a:r>
            <a:r>
              <a:rPr lang="en-US" dirty="0" err="1" smtClean="0"/>
              <a:t>Bresident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.</a:t>
            </a:r>
          </a:p>
          <a:p>
            <a:r>
              <a:rPr lang="en-US" dirty="0" smtClean="0"/>
              <a:t>_____ du, </a:t>
            </a:r>
            <a:r>
              <a:rPr lang="en-US" dirty="0" err="1" smtClean="0"/>
              <a:t>wie</a:t>
            </a:r>
            <a:r>
              <a:rPr lang="en-US" dirty="0" smtClean="0"/>
              <a:t> </a:t>
            </a:r>
            <a:r>
              <a:rPr lang="en-US" dirty="0" err="1" smtClean="0"/>
              <a:t>schpot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?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Weesscht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du, </a:t>
            </a:r>
            <a:r>
              <a:rPr lang="en-US" dirty="0" err="1" smtClean="0"/>
              <a:t>wie</a:t>
            </a:r>
            <a:r>
              <a:rPr lang="en-US" dirty="0" smtClean="0"/>
              <a:t> </a:t>
            </a:r>
            <a:r>
              <a:rPr lang="en-US" dirty="0" err="1" smtClean="0"/>
              <a:t>schpot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?</a:t>
            </a:r>
          </a:p>
          <a:p>
            <a:r>
              <a:rPr lang="en-US" dirty="0" smtClean="0"/>
              <a:t>_____ du </a:t>
            </a:r>
            <a:r>
              <a:rPr lang="en-US" dirty="0" err="1" smtClean="0"/>
              <a:t>Fraa</a:t>
            </a:r>
            <a:r>
              <a:rPr lang="en-US" dirty="0" smtClean="0"/>
              <a:t> </a:t>
            </a:r>
            <a:r>
              <a:rPr lang="en-US" dirty="0" err="1" smtClean="0"/>
              <a:t>Dreibelbis</a:t>
            </a:r>
            <a:r>
              <a:rPr lang="en-US" dirty="0" smtClean="0"/>
              <a:t>?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Kennscht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du </a:t>
            </a:r>
            <a:r>
              <a:rPr lang="en-US" dirty="0" err="1" smtClean="0"/>
              <a:t>Fraa</a:t>
            </a:r>
            <a:r>
              <a:rPr lang="en-US" dirty="0" smtClean="0"/>
              <a:t> </a:t>
            </a:r>
            <a:r>
              <a:rPr lang="en-US" dirty="0" err="1" smtClean="0"/>
              <a:t>Deibelbis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097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</TotalTime>
  <Words>271</Words>
  <Application>Microsoft Macintosh PowerPoint</Application>
  <PresentationFormat>On-screen Show (4:3)</PresentationFormat>
  <Paragraphs>48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PA Dutch 101</vt:lpstr>
      <vt:lpstr>to know</vt:lpstr>
      <vt:lpstr>kenne </vt:lpstr>
      <vt:lpstr>wisse</vt:lpstr>
      <vt:lpstr>wisse</vt:lpstr>
      <vt:lpstr>Iewing - Practice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63</cp:revision>
  <dcterms:created xsi:type="dcterms:W3CDTF">2012-12-30T17:54:41Z</dcterms:created>
  <dcterms:modified xsi:type="dcterms:W3CDTF">2013-01-01T14:20:25Z</dcterms:modified>
</cp:coreProperties>
</file>