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13: Possessive Adjectives.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Possessiv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Adjectivs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Possessive Adjectives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possessive adjective is used as an adjective  to indicate who owns the noun that follows it.</a:t>
            </a:r>
          </a:p>
          <a:p>
            <a:r>
              <a:rPr lang="en-US" dirty="0" smtClean="0"/>
              <a:t>It replaces the article in front of the noun.</a:t>
            </a:r>
          </a:p>
          <a:p>
            <a:r>
              <a:rPr lang="en-US" dirty="0" smtClean="0"/>
              <a:t>In the Nominative Case (see previous video) these Possessive Adjectives do not get an ending.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257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Possessive Adjectives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111699"/>
              </p:ext>
            </p:extLst>
          </p:nvPr>
        </p:nvGraphicFramePr>
        <p:xfrm>
          <a:off x="789534" y="1600200"/>
          <a:ext cx="7897266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2955"/>
                <a:gridCol w="3150679"/>
                <a:gridCol w="1268241"/>
                <a:gridCol w="222539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mei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(my)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unser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(our)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dei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(your)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eier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(your)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sei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(his)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ihre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(their)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ihre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(her)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sei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dirty="0" smtClean="0"/>
                        <a:t>(its)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4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Possessive Adjectives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mother speaks Dutch.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Mei</a:t>
            </a:r>
            <a:r>
              <a:rPr lang="en-US" dirty="0" smtClean="0"/>
              <a:t> </a:t>
            </a:r>
            <a:r>
              <a:rPr lang="en-US" dirty="0" err="1" smtClean="0"/>
              <a:t>Mudder</a:t>
            </a:r>
            <a:r>
              <a:rPr lang="en-US" dirty="0" smtClean="0"/>
              <a:t> </a:t>
            </a:r>
            <a:r>
              <a:rPr lang="en-US" dirty="0" err="1" smtClean="0"/>
              <a:t>schwetzt</a:t>
            </a:r>
            <a:r>
              <a:rPr lang="en-US" dirty="0" smtClean="0"/>
              <a:t> </a:t>
            </a:r>
            <a:r>
              <a:rPr lang="en-US" dirty="0" err="1" smtClean="0"/>
              <a:t>Deitsch</a:t>
            </a:r>
            <a:r>
              <a:rPr lang="en-US" dirty="0" smtClean="0"/>
              <a:t>.</a:t>
            </a:r>
          </a:p>
          <a:p>
            <a:r>
              <a:rPr lang="en-US" dirty="0" smtClean="0"/>
              <a:t>Our brother is tall.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Unser</a:t>
            </a:r>
            <a:r>
              <a:rPr lang="en-US" dirty="0" smtClean="0"/>
              <a:t> </a:t>
            </a:r>
            <a:r>
              <a:rPr lang="en-US" dirty="0" err="1" smtClean="0"/>
              <a:t>Bruder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gross.</a:t>
            </a:r>
          </a:p>
          <a:p>
            <a:r>
              <a:rPr lang="en-US" dirty="0" smtClean="0"/>
              <a:t>His book comes from Germany.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dirty="0" err="1" smtClean="0"/>
              <a:t>kummt</a:t>
            </a:r>
            <a:r>
              <a:rPr lang="en-US" dirty="0" smtClean="0"/>
              <a:t> </a:t>
            </a:r>
            <a:r>
              <a:rPr lang="en-US" dirty="0" err="1" smtClean="0"/>
              <a:t>vun</a:t>
            </a:r>
            <a:r>
              <a:rPr lang="en-US" dirty="0" smtClean="0"/>
              <a:t> </a:t>
            </a:r>
            <a:r>
              <a:rPr lang="en-US" dirty="0" err="1" smtClean="0"/>
              <a:t>Deitschland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229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_____ (your plural) </a:t>
            </a:r>
            <a:r>
              <a:rPr lang="en-US" dirty="0" err="1" smtClean="0"/>
              <a:t>Grossmudder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alt.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Eier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Grossmudder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alt.</a:t>
            </a:r>
          </a:p>
          <a:p>
            <a:r>
              <a:rPr lang="en-US" dirty="0" smtClean="0"/>
              <a:t>_____ (your singular) </a:t>
            </a:r>
            <a:r>
              <a:rPr lang="en-US" dirty="0" err="1" smtClean="0"/>
              <a:t>Haus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glee.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Dei</a:t>
            </a:r>
            <a:r>
              <a:rPr lang="en-US" dirty="0" smtClean="0"/>
              <a:t> </a:t>
            </a:r>
            <a:r>
              <a:rPr lang="en-US" dirty="0" err="1" smtClean="0"/>
              <a:t>Haus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glee.</a:t>
            </a:r>
          </a:p>
          <a:p>
            <a:r>
              <a:rPr lang="en-US" dirty="0" smtClean="0"/>
              <a:t>_____ (her) </a:t>
            </a:r>
            <a:r>
              <a:rPr lang="en-US" dirty="0" err="1" smtClean="0"/>
              <a:t>Schweschder</a:t>
            </a:r>
            <a:r>
              <a:rPr lang="en-US" dirty="0" smtClean="0"/>
              <a:t> </a:t>
            </a:r>
            <a:r>
              <a:rPr lang="en-US" dirty="0" err="1" smtClean="0"/>
              <a:t>kaaft</a:t>
            </a:r>
            <a:r>
              <a:rPr lang="en-US" dirty="0" smtClean="0"/>
              <a:t> en </a:t>
            </a:r>
            <a:r>
              <a:rPr lang="en-US" dirty="0" err="1" smtClean="0"/>
              <a:t>Hemm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Ihre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Schweschder</a:t>
            </a:r>
            <a:r>
              <a:rPr lang="en-US" dirty="0" smtClean="0"/>
              <a:t> </a:t>
            </a:r>
            <a:r>
              <a:rPr lang="en-US" dirty="0" err="1" smtClean="0"/>
              <a:t>kaaft</a:t>
            </a:r>
            <a:r>
              <a:rPr lang="en-US" dirty="0" smtClean="0"/>
              <a:t> en </a:t>
            </a:r>
            <a:r>
              <a:rPr lang="en-US" dirty="0" err="1" smtClean="0"/>
              <a:t>Hemm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234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200</Words>
  <Application>Microsoft Macintosh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PA Dutch 101</vt:lpstr>
      <vt:lpstr>Possessive Adjectives</vt:lpstr>
      <vt:lpstr>Possessive Adjectives</vt:lpstr>
      <vt:lpstr>Possessive Adjectives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56</cp:revision>
  <dcterms:created xsi:type="dcterms:W3CDTF">2012-12-30T17:54:41Z</dcterms:created>
  <dcterms:modified xsi:type="dcterms:W3CDTF">2013-01-01T14:05:13Z</dcterms:modified>
</cp:coreProperties>
</file>