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10: Telling Time.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Wie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schpot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iss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es</a:t>
            </a:r>
            <a:r>
              <a:rPr lang="en-US" i="1" dirty="0" smtClean="0">
                <a:solidFill>
                  <a:srgbClr val="FF0000"/>
                </a:solidFill>
              </a:rPr>
              <a:t>?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Asking what time it is.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ask about the time of day in PD, we use two different questions: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Zeit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? </a:t>
            </a:r>
            <a:r>
              <a:rPr lang="en-US" dirty="0" smtClean="0"/>
              <a:t>– What time is it?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schpot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? </a:t>
            </a:r>
            <a:r>
              <a:rPr lang="en-US" dirty="0" smtClean="0"/>
              <a:t>– How late is it?</a:t>
            </a:r>
          </a:p>
          <a:p>
            <a:r>
              <a:rPr lang="en-US" dirty="0" smtClean="0"/>
              <a:t>Another form often heard is: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fer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Zeit</a:t>
            </a:r>
            <a:r>
              <a:rPr lang="en-US" dirty="0" smtClean="0">
                <a:solidFill>
                  <a:srgbClr val="FF0000"/>
                </a:solidFill>
              </a:rPr>
              <a:t> hemmer? </a:t>
            </a:r>
            <a:r>
              <a:rPr lang="en-US" dirty="0" smtClean="0"/>
              <a:t>– What time do we 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4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Telling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10:00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zehe</a:t>
            </a:r>
            <a:r>
              <a:rPr lang="en-US" dirty="0" smtClean="0"/>
              <a:t> </a:t>
            </a:r>
            <a:r>
              <a:rPr lang="en-US" dirty="0" err="1" smtClean="0"/>
              <a:t>Uhr</a:t>
            </a:r>
            <a:r>
              <a:rPr lang="en-US" dirty="0" smtClean="0"/>
              <a:t>.</a:t>
            </a:r>
          </a:p>
          <a:p>
            <a:r>
              <a:rPr lang="en-US" dirty="0" smtClean="0"/>
              <a:t>3:30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drei</a:t>
            </a:r>
            <a:r>
              <a:rPr lang="en-US" dirty="0" smtClean="0"/>
              <a:t> </a:t>
            </a:r>
            <a:r>
              <a:rPr lang="en-US" dirty="0" err="1" smtClean="0"/>
              <a:t>Uhr</a:t>
            </a:r>
            <a:r>
              <a:rPr lang="en-US" dirty="0" smtClean="0"/>
              <a:t> </a:t>
            </a:r>
            <a:r>
              <a:rPr lang="en-US" dirty="0" err="1" smtClean="0"/>
              <a:t>dreissich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3:30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halwer</a:t>
            </a:r>
            <a:r>
              <a:rPr lang="en-US" dirty="0" smtClean="0"/>
              <a:t> </a:t>
            </a:r>
            <a:r>
              <a:rPr lang="en-US" dirty="0" err="1" smtClean="0"/>
              <a:t>vier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8:15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Vaddel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acht</a:t>
            </a:r>
            <a:r>
              <a:rPr lang="en-US" dirty="0" smtClean="0"/>
              <a:t>.</a:t>
            </a:r>
          </a:p>
          <a:p>
            <a:r>
              <a:rPr lang="en-US" dirty="0" smtClean="0"/>
              <a:t>12:45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Vaddel</a:t>
            </a:r>
            <a:r>
              <a:rPr lang="en-US" dirty="0" smtClean="0"/>
              <a:t> </a:t>
            </a:r>
            <a:r>
              <a:rPr lang="en-US" dirty="0" err="1" smtClean="0"/>
              <a:t>eb</a:t>
            </a:r>
            <a:r>
              <a:rPr lang="en-US" dirty="0" smtClean="0"/>
              <a:t> </a:t>
            </a:r>
            <a:r>
              <a:rPr lang="en-US" dirty="0" err="1" smtClean="0"/>
              <a:t>eens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9:22 –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nein </a:t>
            </a:r>
            <a:r>
              <a:rPr lang="en-US" dirty="0" err="1" smtClean="0"/>
              <a:t>Uhr</a:t>
            </a:r>
            <a:r>
              <a:rPr lang="en-US" dirty="0" smtClean="0"/>
              <a:t> </a:t>
            </a:r>
            <a:r>
              <a:rPr lang="en-US" dirty="0" err="1" smtClean="0"/>
              <a:t>zwee</a:t>
            </a:r>
            <a:r>
              <a:rPr lang="en-US" dirty="0" smtClean="0"/>
              <a:t> un </a:t>
            </a:r>
            <a:r>
              <a:rPr lang="en-US" dirty="0" err="1" smtClean="0"/>
              <a:t>zwansich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01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Vaddel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quarter</a:t>
            </a:r>
          </a:p>
          <a:p>
            <a:r>
              <a:rPr lang="en-US" dirty="0" err="1">
                <a:solidFill>
                  <a:srgbClr val="FF0000"/>
                </a:solidFill>
              </a:rPr>
              <a:t>n</a:t>
            </a:r>
            <a:r>
              <a:rPr lang="en-US" dirty="0" err="1" smtClean="0">
                <a:solidFill>
                  <a:srgbClr val="FF0000"/>
                </a:solidFill>
              </a:rPr>
              <a:t>ooch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after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before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Schtund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hour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Minutt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minute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Segund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second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8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schpot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?</a:t>
            </a:r>
          </a:p>
          <a:p>
            <a:r>
              <a:rPr lang="en-US" dirty="0" smtClean="0"/>
              <a:t>5:00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fimf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Uhr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7:30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halwer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acht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12:15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Vaddel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nooch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zwelf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5</a:t>
            </a:r>
            <a:r>
              <a:rPr lang="en-US" dirty="0" smtClean="0"/>
              <a:t>:45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Vaddel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eb</a:t>
            </a:r>
            <a:r>
              <a:rPr lang="en-US" dirty="0" smtClean="0">
                <a:solidFill>
                  <a:srgbClr val="FF0000"/>
                </a:solidFill>
              </a:rPr>
              <a:t> sex.</a:t>
            </a:r>
          </a:p>
          <a:p>
            <a:r>
              <a:rPr lang="en-US" dirty="0" smtClean="0"/>
              <a:t>10:18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zehe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achtzeh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5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227</Words>
  <Application>Microsoft Macintosh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 Dutch 101</vt:lpstr>
      <vt:lpstr>Asking what time it is.</vt:lpstr>
      <vt:lpstr>Telling Time</vt:lpstr>
      <vt:lpstr>Important Words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45</cp:revision>
  <dcterms:created xsi:type="dcterms:W3CDTF">2012-12-30T17:54:41Z</dcterms:created>
  <dcterms:modified xsi:type="dcterms:W3CDTF">2012-12-31T18:57:03Z</dcterms:modified>
</cp:coreProperties>
</file>